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4663f86e684a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882964c8f24c37"/>
  </p:sldMasterIdLst>
  <p:sldIdLst>
    <p:sldId xmlns:r="http://schemas.openxmlformats.org/officeDocument/2006/relationships" id="256" r:id="R838ca51ee7fa4ebb"/>
    <p:sldId xmlns:r="http://schemas.openxmlformats.org/officeDocument/2006/relationships" id="257" r:id="R37745ac0010f462f"/>
    <p:sldId xmlns:r="http://schemas.openxmlformats.org/officeDocument/2006/relationships" id="258" r:id="Rb03fd3c3e5354343"/>
    <p:sldId xmlns:r="http://schemas.openxmlformats.org/officeDocument/2006/relationships" id="259" r:id="Re29c67a509234aff"/>
    <p:sldId xmlns:r="http://schemas.openxmlformats.org/officeDocument/2006/relationships" id="260" r:id="R14448110bf704688"/>
    <p:sldId xmlns:r="http://schemas.openxmlformats.org/officeDocument/2006/relationships" id="261" r:id="R98e14dc8fe0c4fa6"/>
    <p:sldId xmlns:r="http://schemas.openxmlformats.org/officeDocument/2006/relationships" id="262" r:id="R18e8e0473bb344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882964c8f24c37" /><Relationship Type="http://schemas.openxmlformats.org/officeDocument/2006/relationships/slide" Target="/ppt/slides/slide1.xml" Id="R838ca51ee7fa4ebb" /><Relationship Type="http://schemas.openxmlformats.org/officeDocument/2006/relationships/slide" Target="/ppt/slides/slide2.xml" Id="R37745ac0010f462f" /><Relationship Type="http://schemas.openxmlformats.org/officeDocument/2006/relationships/slide" Target="/ppt/slides/slide3.xml" Id="Rb03fd3c3e5354343" /><Relationship Type="http://schemas.openxmlformats.org/officeDocument/2006/relationships/slide" Target="/ppt/slides/slide4.xml" Id="Re29c67a509234aff" /><Relationship Type="http://schemas.openxmlformats.org/officeDocument/2006/relationships/slide" Target="/ppt/slides/slide5.xml" Id="R14448110bf704688" /><Relationship Type="http://schemas.openxmlformats.org/officeDocument/2006/relationships/slide" Target="/ppt/slides/slide6.xml" Id="R98e14dc8fe0c4fa6" /><Relationship Type="http://schemas.openxmlformats.org/officeDocument/2006/relationships/slide" Target="/ppt/slides/slide7.xml" Id="R18e8e0473bb344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d98fa4d7f042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ecc4ddee943fb" /><Relationship Type="http://schemas.openxmlformats.org/officeDocument/2006/relationships/theme" Target="/ppt/slideMasters/theme/theme1.xml" Id="Rc174ae83ed7b4c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becc4ddee943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1764c56ad4a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f9304a1724a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3c3946ebe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35e73298b40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fb29a6d7747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aad89e81a4d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2ae3b99294a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MAMAX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6 299 469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6 281 090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32 567 235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34 239 792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LARS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Nordseterstien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890 836 372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