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2ccf40dfc4a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43b89d0a444bd"/>
  </p:sldMasterIdLst>
  <p:sldIdLst>
    <p:sldId xmlns:r="http://schemas.openxmlformats.org/officeDocument/2006/relationships" id="256" r:id="R6078cdb29358476b"/>
    <p:sldId xmlns:r="http://schemas.openxmlformats.org/officeDocument/2006/relationships" id="257" r:id="Rbc6783a2c0384ac6"/>
    <p:sldId xmlns:r="http://schemas.openxmlformats.org/officeDocument/2006/relationships" id="258" r:id="R3e5ef52d54034149"/>
    <p:sldId xmlns:r="http://schemas.openxmlformats.org/officeDocument/2006/relationships" id="259" r:id="Rdc2aaf260ec34efc"/>
    <p:sldId xmlns:r="http://schemas.openxmlformats.org/officeDocument/2006/relationships" id="260" r:id="Ra05b6860f5ed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43b89d0a444bd" /><Relationship Type="http://schemas.openxmlformats.org/officeDocument/2006/relationships/slide" Target="/ppt/slides/slide1.xml" Id="R6078cdb29358476b" /><Relationship Type="http://schemas.openxmlformats.org/officeDocument/2006/relationships/slide" Target="/ppt/slides/slide2.xml" Id="Rbc6783a2c0384ac6" /><Relationship Type="http://schemas.openxmlformats.org/officeDocument/2006/relationships/slide" Target="/ppt/slides/slide3.xml" Id="R3e5ef52d54034149" /><Relationship Type="http://schemas.openxmlformats.org/officeDocument/2006/relationships/slide" Target="/ppt/slides/slide4.xml" Id="Rdc2aaf260ec34efc" /><Relationship Type="http://schemas.openxmlformats.org/officeDocument/2006/relationships/slide" Target="/ppt/slides/slide5.xml" Id="Ra05b6860f5ed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92a0e8ddb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3e67df55c402f" /><Relationship Type="http://schemas.openxmlformats.org/officeDocument/2006/relationships/theme" Target="/ppt/slideMasters/theme/theme1.xml" Id="R9a4db323715b45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3e67df55c40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1b8bb13a1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184372c6a4b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f42c5f59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c99af4c5642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0a9310102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DYRØYA SMÅBÅTHAMN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DYRØYA SMÅBÅTHAMN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DYRØYA SMÅBÅTHAMN ble etablert [år] og holder til i Brøstadbotn.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DYRØYA SMÅBÅTHAMN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DYRØYA SMÅBÅTHAMN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DYRØYA SMÅBÅTHAMN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Idar Karlsen, Ringnesveien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9311 Brøstadbotn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terjeidar@gmail.com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890 862 152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DYRØYA SMÅBÅTHAMN</a:t>
            </a:r>
          </a:p>
        </p:txBody>
      </p:sp>
    </p:spTree>
  </p:cSld>
  <p:clrMapOvr>
    <a:masterClrMapping xmlns:a="http://schemas.openxmlformats.org/drawingml/2006/main"/>
  </p:clrMapOvr>
</p:sld>
</file>