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3c10c7c10846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5cc007cfd4356"/>
  </p:sldMasterIdLst>
  <p:sldIdLst>
    <p:sldId xmlns:r="http://schemas.openxmlformats.org/officeDocument/2006/relationships" id="256" r:id="R96a1000d384c43af"/>
    <p:sldId xmlns:r="http://schemas.openxmlformats.org/officeDocument/2006/relationships" id="257" r:id="R9d8d68ed66ee43df"/>
    <p:sldId xmlns:r="http://schemas.openxmlformats.org/officeDocument/2006/relationships" id="258" r:id="R613f910195f64e9b"/>
    <p:sldId xmlns:r="http://schemas.openxmlformats.org/officeDocument/2006/relationships" id="259" r:id="R2af3355fd0774726"/>
    <p:sldId xmlns:r="http://schemas.openxmlformats.org/officeDocument/2006/relationships" id="260" r:id="R25e457cdd3234d98"/>
    <p:sldId xmlns:r="http://schemas.openxmlformats.org/officeDocument/2006/relationships" id="261" r:id="Rcd6c8cce68e7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5cc007cfd4356" /><Relationship Type="http://schemas.openxmlformats.org/officeDocument/2006/relationships/slide" Target="/ppt/slides/slide1.xml" Id="R96a1000d384c43af" /><Relationship Type="http://schemas.openxmlformats.org/officeDocument/2006/relationships/slide" Target="/ppt/slides/slide2.xml" Id="R9d8d68ed66ee43df" /><Relationship Type="http://schemas.openxmlformats.org/officeDocument/2006/relationships/slide" Target="/ppt/slides/slide3.xml" Id="R613f910195f64e9b" /><Relationship Type="http://schemas.openxmlformats.org/officeDocument/2006/relationships/slide" Target="/ppt/slides/slide4.xml" Id="R2af3355fd0774726" /><Relationship Type="http://schemas.openxmlformats.org/officeDocument/2006/relationships/slide" Target="/ppt/slides/slide5.xml" Id="R25e457cdd3234d98" /><Relationship Type="http://schemas.openxmlformats.org/officeDocument/2006/relationships/slide" Target="/ppt/slides/slide6.xml" Id="Rcd6c8cce68e7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5748abf5a40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c8a816d8844b4" /><Relationship Type="http://schemas.openxmlformats.org/officeDocument/2006/relationships/theme" Target="/ppt/slideMasters/theme/theme1.xml" Id="Re43a7a8dda53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c8a816d8844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a60ba667140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9e64ec21b41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81f042b1e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e881c2b77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ee969efa042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3dd3405a346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891 058 802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SKJONG AS</a:t>
            </a:r>
          </a:p>
        </p:txBody>
      </p:sp>
    </p:spTree>
  </p:cSld>
  <p:clrMapOvr>
    <a:masterClrMapping xmlns:a="http://schemas.openxmlformats.org/drawingml/2006/main"/>
  </p:clrMapOvr>
</p:sld>
</file>