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4cf0202ca9a433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1754daf317b414e"/>
  </p:sldMasterIdLst>
  <p:sldIdLst>
    <p:sldId xmlns:r="http://schemas.openxmlformats.org/officeDocument/2006/relationships" id="256" r:id="R090f3eee0f5448f2"/>
    <p:sldId xmlns:r="http://schemas.openxmlformats.org/officeDocument/2006/relationships" id="257" r:id="Rca94b8e5e0ff4d4b"/>
    <p:sldId xmlns:r="http://schemas.openxmlformats.org/officeDocument/2006/relationships" id="258" r:id="Rdc0764e8b0dc434f"/>
    <p:sldId xmlns:r="http://schemas.openxmlformats.org/officeDocument/2006/relationships" id="259" r:id="Re2c48e4fc55c4635"/>
    <p:sldId xmlns:r="http://schemas.openxmlformats.org/officeDocument/2006/relationships" id="260" r:id="R2a14e33c288444f5"/>
    <p:sldId xmlns:r="http://schemas.openxmlformats.org/officeDocument/2006/relationships" id="261" r:id="Rf5ccede29bb3482e"/>
    <p:sldId xmlns:r="http://schemas.openxmlformats.org/officeDocument/2006/relationships" id="262" r:id="R5bd4f622c938452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1754daf317b414e" /><Relationship Type="http://schemas.openxmlformats.org/officeDocument/2006/relationships/slide" Target="/ppt/slides/slide1.xml" Id="R090f3eee0f5448f2" /><Relationship Type="http://schemas.openxmlformats.org/officeDocument/2006/relationships/slide" Target="/ppt/slides/slide2.xml" Id="Rca94b8e5e0ff4d4b" /><Relationship Type="http://schemas.openxmlformats.org/officeDocument/2006/relationships/slide" Target="/ppt/slides/slide3.xml" Id="Rdc0764e8b0dc434f" /><Relationship Type="http://schemas.openxmlformats.org/officeDocument/2006/relationships/slide" Target="/ppt/slides/slide4.xml" Id="Re2c48e4fc55c4635" /><Relationship Type="http://schemas.openxmlformats.org/officeDocument/2006/relationships/slide" Target="/ppt/slides/slide5.xml" Id="R2a14e33c288444f5" /><Relationship Type="http://schemas.openxmlformats.org/officeDocument/2006/relationships/slide" Target="/ppt/slides/slide6.xml" Id="Rf5ccede29bb3482e" /><Relationship Type="http://schemas.openxmlformats.org/officeDocument/2006/relationships/slide" Target="/ppt/slides/slide7.xml" Id="R5bd4f622c938452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91d9b073759474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5dd197032146e3" /><Relationship Type="http://schemas.openxmlformats.org/officeDocument/2006/relationships/theme" Target="/ppt/slideMasters/theme/theme1.xml" Id="Rf23c4bd0f2084af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45dd197032146e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0596d8f5a84cf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7365bcfd124f8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9889a4b6394f4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65a615b950466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0962ae272d425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6d2db92f7b415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42af74a25b4f3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SKJONG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SKJONG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SKJONG AS ble etablert [år] og holder til i Vigra.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SKJONG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SKJONG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SKJONG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−131 716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5 378 716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17 119 043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18 968 940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SKJONG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SKJONG SØLVI J BLINDHEIM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SKJONG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Flyplassvegen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6040 Vigra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891 058 802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SKJONG AS</a:t>
            </a:r>
          </a:p>
        </p:txBody>
      </p:sp>
    </p:spTree>
  </p:cSld>
  <p:clrMapOvr>
    <a:masterClrMapping xmlns:a="http://schemas.openxmlformats.org/drawingml/2006/main"/>
  </p:clrMapOvr>
</p:sld>
</file>