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a480ad2fb549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c439e988f5490b"/>
  </p:sldMasterIdLst>
  <p:sldIdLst>
    <p:sldId xmlns:r="http://schemas.openxmlformats.org/officeDocument/2006/relationships" id="256" r:id="R37448199fe734e38"/>
    <p:sldId xmlns:r="http://schemas.openxmlformats.org/officeDocument/2006/relationships" id="257" r:id="R04f0dd7115cc4059"/>
    <p:sldId xmlns:r="http://schemas.openxmlformats.org/officeDocument/2006/relationships" id="258" r:id="Rf6c84485917b45b6"/>
    <p:sldId xmlns:r="http://schemas.openxmlformats.org/officeDocument/2006/relationships" id="259" r:id="R6c407143e209411c"/>
    <p:sldId xmlns:r="http://schemas.openxmlformats.org/officeDocument/2006/relationships" id="260" r:id="R5dea2f869c9a466f"/>
    <p:sldId xmlns:r="http://schemas.openxmlformats.org/officeDocument/2006/relationships" id="261" r:id="R8ae796cbd31046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c439e988f5490b" /><Relationship Type="http://schemas.openxmlformats.org/officeDocument/2006/relationships/slide" Target="/ppt/slides/slide1.xml" Id="R37448199fe734e38" /><Relationship Type="http://schemas.openxmlformats.org/officeDocument/2006/relationships/slide" Target="/ppt/slides/slide2.xml" Id="R04f0dd7115cc4059" /><Relationship Type="http://schemas.openxmlformats.org/officeDocument/2006/relationships/slide" Target="/ppt/slides/slide3.xml" Id="Rf6c84485917b45b6" /><Relationship Type="http://schemas.openxmlformats.org/officeDocument/2006/relationships/slide" Target="/ppt/slides/slide4.xml" Id="R6c407143e209411c" /><Relationship Type="http://schemas.openxmlformats.org/officeDocument/2006/relationships/slide" Target="/ppt/slides/slide5.xml" Id="R5dea2f869c9a466f" /><Relationship Type="http://schemas.openxmlformats.org/officeDocument/2006/relationships/slide" Target="/ppt/slides/slide6.xml" Id="R8ae796cbd31046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4b5fc392d740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a610a34164e55" /><Relationship Type="http://schemas.openxmlformats.org/officeDocument/2006/relationships/theme" Target="/ppt/slideMasters/theme/theme1.xml" Id="R311f6e768e8348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9a610a34164e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06bd170234b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050521a844f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d115e8ad942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3d6c788fe43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343840c5a45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8da11392844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TANDERSEN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Andersen, Hans Heyerdahls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3179 Åsgårdstrand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85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ta@bhl.no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891 109 342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