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b46309648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bf1f84aca429a"/>
  </p:sldMasterIdLst>
  <p:sldIdLst>
    <p:sldId xmlns:r="http://schemas.openxmlformats.org/officeDocument/2006/relationships" id="256" r:id="R6bf3600b64744cb5"/>
    <p:sldId xmlns:r="http://schemas.openxmlformats.org/officeDocument/2006/relationships" id="257" r:id="Rb3723ebeb26c4547"/>
    <p:sldId xmlns:r="http://schemas.openxmlformats.org/officeDocument/2006/relationships" id="258" r:id="Rabd5dac829ef4c6e"/>
    <p:sldId xmlns:r="http://schemas.openxmlformats.org/officeDocument/2006/relationships" id="259" r:id="R1ab861fcc6df4532"/>
    <p:sldId xmlns:r="http://schemas.openxmlformats.org/officeDocument/2006/relationships" id="260" r:id="Reecafe45226a42df"/>
    <p:sldId xmlns:r="http://schemas.openxmlformats.org/officeDocument/2006/relationships" id="261" r:id="Rfc6fb32f7fe74a09"/>
    <p:sldId xmlns:r="http://schemas.openxmlformats.org/officeDocument/2006/relationships" id="262" r:id="R3131cdaaa5a2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bf1f84aca429a" /><Relationship Type="http://schemas.openxmlformats.org/officeDocument/2006/relationships/slide" Target="/ppt/slides/slide1.xml" Id="R6bf3600b64744cb5" /><Relationship Type="http://schemas.openxmlformats.org/officeDocument/2006/relationships/slide" Target="/ppt/slides/slide2.xml" Id="Rb3723ebeb26c4547" /><Relationship Type="http://schemas.openxmlformats.org/officeDocument/2006/relationships/slide" Target="/ppt/slides/slide3.xml" Id="Rabd5dac829ef4c6e" /><Relationship Type="http://schemas.openxmlformats.org/officeDocument/2006/relationships/slide" Target="/ppt/slides/slide4.xml" Id="R1ab861fcc6df4532" /><Relationship Type="http://schemas.openxmlformats.org/officeDocument/2006/relationships/slide" Target="/ppt/slides/slide5.xml" Id="Reecafe45226a42df" /><Relationship Type="http://schemas.openxmlformats.org/officeDocument/2006/relationships/slide" Target="/ppt/slides/slide6.xml" Id="Rfc6fb32f7fe74a09" /><Relationship Type="http://schemas.openxmlformats.org/officeDocument/2006/relationships/slide" Target="/ppt/slides/slide7.xml" Id="R3131cdaaa5a2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d9df3db8d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11c7e63448db" /><Relationship Type="http://schemas.openxmlformats.org/officeDocument/2006/relationships/theme" Target="/ppt/slideMasters/theme/theme1.xml" Id="Rdb80a5522a8b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711c7e634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25d2ac34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759bb4175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d72e09e70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b798a8ac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849c144a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2cdae789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7ea7dfa8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TANDERSEN HOLDING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26 367 546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Andersen, Hans Heyerdahls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ta@bhl.no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891 109 342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TANDERSEN HOLDING AS</a:t>
            </a:r>
          </a:p>
        </p:txBody>
      </p:sp>
    </p:spTree>
  </p:cSld>
  <p:clrMapOvr>
    <a:masterClrMapping xmlns:a="http://schemas.openxmlformats.org/drawingml/2006/main"/>
  </p:clrMapOvr>
</p:sld>
</file>