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4a953f5ba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2e901fba54b0d"/>
  </p:sldMasterIdLst>
  <p:sldIdLst>
    <p:sldId xmlns:r="http://schemas.openxmlformats.org/officeDocument/2006/relationships" id="256" r:id="R08e5625c0afe4f74"/>
    <p:sldId xmlns:r="http://schemas.openxmlformats.org/officeDocument/2006/relationships" id="257" r:id="Rc8613ca9f97b4262"/>
    <p:sldId xmlns:r="http://schemas.openxmlformats.org/officeDocument/2006/relationships" id="258" r:id="R914c17375c13436f"/>
    <p:sldId xmlns:r="http://schemas.openxmlformats.org/officeDocument/2006/relationships" id="259" r:id="Rc4120b700b4f4c6b"/>
    <p:sldId xmlns:r="http://schemas.openxmlformats.org/officeDocument/2006/relationships" id="260" r:id="R7d2cc617840c4769"/>
    <p:sldId xmlns:r="http://schemas.openxmlformats.org/officeDocument/2006/relationships" id="261" r:id="Ref87830f001d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2e901fba54b0d" /><Relationship Type="http://schemas.openxmlformats.org/officeDocument/2006/relationships/slide" Target="/ppt/slides/slide1.xml" Id="R08e5625c0afe4f74" /><Relationship Type="http://schemas.openxmlformats.org/officeDocument/2006/relationships/slide" Target="/ppt/slides/slide2.xml" Id="Rc8613ca9f97b4262" /><Relationship Type="http://schemas.openxmlformats.org/officeDocument/2006/relationships/slide" Target="/ppt/slides/slide3.xml" Id="R914c17375c13436f" /><Relationship Type="http://schemas.openxmlformats.org/officeDocument/2006/relationships/slide" Target="/ppt/slides/slide4.xml" Id="Rc4120b700b4f4c6b" /><Relationship Type="http://schemas.openxmlformats.org/officeDocument/2006/relationships/slide" Target="/ppt/slides/slide5.xml" Id="R7d2cc617840c4769" /><Relationship Type="http://schemas.openxmlformats.org/officeDocument/2006/relationships/slide" Target="/ppt/slides/slide6.xml" Id="Ref87830f001d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3e6c2868140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315ee13884c57" /><Relationship Type="http://schemas.openxmlformats.org/officeDocument/2006/relationships/theme" Target="/ppt/slideMasters/theme/theme1.xml" Id="R8bf14a962873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315ee1388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0e18482d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a8a52fee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d3d43ff2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1ba140680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9887ea0c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8ae0d8b1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FRITZØE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FRITZØE ENERGI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TRESCHOW-FRITZØE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info@fritzoe.no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www.fritzoe.no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891 341 032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FRITZØE ENERGI AS</a:t>
            </a:r>
          </a:p>
        </p:txBody>
      </p:sp>
    </p:spTree>
  </p:cSld>
  <p:clrMapOvr>
    <a:masterClrMapping xmlns:a="http://schemas.openxmlformats.org/drawingml/2006/main"/>
  </p:clrMapOvr>
</p:sld>
</file>