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3fff1f144a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2e6651e2b84846"/>
  </p:sldMasterIdLst>
  <p:sldIdLst>
    <p:sldId xmlns:r="http://schemas.openxmlformats.org/officeDocument/2006/relationships" id="256" r:id="R18af9f6910134014"/>
    <p:sldId xmlns:r="http://schemas.openxmlformats.org/officeDocument/2006/relationships" id="257" r:id="Rf1d8b5c4084e4ed8"/>
    <p:sldId xmlns:r="http://schemas.openxmlformats.org/officeDocument/2006/relationships" id="258" r:id="R941de952661a4ebf"/>
    <p:sldId xmlns:r="http://schemas.openxmlformats.org/officeDocument/2006/relationships" id="259" r:id="R41cb11f974a54f4a"/>
    <p:sldId xmlns:r="http://schemas.openxmlformats.org/officeDocument/2006/relationships" id="260" r:id="R9e5e813b1c2c4034"/>
    <p:sldId xmlns:r="http://schemas.openxmlformats.org/officeDocument/2006/relationships" id="261" r:id="R0e543cb386fc4bdd"/>
    <p:sldId xmlns:r="http://schemas.openxmlformats.org/officeDocument/2006/relationships" id="262" r:id="R9fc2c31c0177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2e6651e2b84846" /><Relationship Type="http://schemas.openxmlformats.org/officeDocument/2006/relationships/slide" Target="/ppt/slides/slide1.xml" Id="R18af9f6910134014" /><Relationship Type="http://schemas.openxmlformats.org/officeDocument/2006/relationships/slide" Target="/ppt/slides/slide2.xml" Id="Rf1d8b5c4084e4ed8" /><Relationship Type="http://schemas.openxmlformats.org/officeDocument/2006/relationships/slide" Target="/ppt/slides/slide3.xml" Id="R941de952661a4ebf" /><Relationship Type="http://schemas.openxmlformats.org/officeDocument/2006/relationships/slide" Target="/ppt/slides/slide4.xml" Id="R41cb11f974a54f4a" /><Relationship Type="http://schemas.openxmlformats.org/officeDocument/2006/relationships/slide" Target="/ppt/slides/slide5.xml" Id="R9e5e813b1c2c4034" /><Relationship Type="http://schemas.openxmlformats.org/officeDocument/2006/relationships/slide" Target="/ppt/slides/slide6.xml" Id="R0e543cb386fc4bdd" /><Relationship Type="http://schemas.openxmlformats.org/officeDocument/2006/relationships/slide" Target="/ppt/slides/slide7.xml" Id="R9fc2c31c0177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0b986ac4049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138ae7e6347e1" /><Relationship Type="http://schemas.openxmlformats.org/officeDocument/2006/relationships/theme" Target="/ppt/slideMasters/theme/theme1.xml" Id="R7500255e15d4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138ae7e6347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678ebea3e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ee2e7870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acabf654341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1bbd93e6941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f604ff35e40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d77362b304e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1daf0c174d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GRUNG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GRUNG ARKITEKTUR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4 579 770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559 139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425 747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622 747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1 818 175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ove@grung.as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891 407 262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GRUNG ARKITEKTUR AS</a:t>
            </a:r>
          </a:p>
        </p:txBody>
      </p:sp>
    </p:spTree>
  </p:cSld>
  <p:clrMapOvr>
    <a:masterClrMapping xmlns:a="http://schemas.openxmlformats.org/drawingml/2006/main"/>
  </p:clrMapOvr>
</p:sld>
</file>