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45db2c6d4a45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3493543374094"/>
  </p:sldMasterIdLst>
  <p:sldIdLst>
    <p:sldId xmlns:r="http://schemas.openxmlformats.org/officeDocument/2006/relationships" id="256" r:id="Rb5fd30ca27594511"/>
    <p:sldId xmlns:r="http://schemas.openxmlformats.org/officeDocument/2006/relationships" id="257" r:id="R56ac11f3b5534967"/>
    <p:sldId xmlns:r="http://schemas.openxmlformats.org/officeDocument/2006/relationships" id="258" r:id="R1d9507c87d214535"/>
    <p:sldId xmlns:r="http://schemas.openxmlformats.org/officeDocument/2006/relationships" id="259" r:id="Rbb3708d241cb4d01"/>
    <p:sldId xmlns:r="http://schemas.openxmlformats.org/officeDocument/2006/relationships" id="260" r:id="R8405277fb00d44c0"/>
    <p:sldId xmlns:r="http://schemas.openxmlformats.org/officeDocument/2006/relationships" id="261" r:id="R11839907ff594991"/>
    <p:sldId xmlns:r="http://schemas.openxmlformats.org/officeDocument/2006/relationships" id="262" r:id="Rf506061f652345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3493543374094" /><Relationship Type="http://schemas.openxmlformats.org/officeDocument/2006/relationships/slide" Target="/ppt/slides/slide1.xml" Id="Rb5fd30ca27594511" /><Relationship Type="http://schemas.openxmlformats.org/officeDocument/2006/relationships/slide" Target="/ppt/slides/slide2.xml" Id="R56ac11f3b5534967" /><Relationship Type="http://schemas.openxmlformats.org/officeDocument/2006/relationships/slide" Target="/ppt/slides/slide3.xml" Id="R1d9507c87d214535" /><Relationship Type="http://schemas.openxmlformats.org/officeDocument/2006/relationships/slide" Target="/ppt/slides/slide4.xml" Id="Rbb3708d241cb4d01" /><Relationship Type="http://schemas.openxmlformats.org/officeDocument/2006/relationships/slide" Target="/ppt/slides/slide5.xml" Id="R8405277fb00d44c0" /><Relationship Type="http://schemas.openxmlformats.org/officeDocument/2006/relationships/slide" Target="/ppt/slides/slide6.xml" Id="R11839907ff594991" /><Relationship Type="http://schemas.openxmlformats.org/officeDocument/2006/relationships/slide" Target="/ppt/slides/slide7.xml" Id="Rf506061f652345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638dee7f6441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0fa0792624e58" /><Relationship Type="http://schemas.openxmlformats.org/officeDocument/2006/relationships/theme" Target="/ppt/slideMasters/theme/theme1.xml" Id="R6bc997bb1ac54d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0fa0792624e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bf075d8d34b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4dab2cdc0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f60e1cf7142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04e2118a24c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bfe2fece947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74298db754a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f6e0bb998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