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3206de672c4c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ea59fb91f2403c"/>
  </p:sldMasterIdLst>
  <p:sldIdLst>
    <p:sldId xmlns:r="http://schemas.openxmlformats.org/officeDocument/2006/relationships" id="256" r:id="R62c521ce68e24209"/>
    <p:sldId xmlns:r="http://schemas.openxmlformats.org/officeDocument/2006/relationships" id="257" r:id="Rf39b132457014b48"/>
    <p:sldId xmlns:r="http://schemas.openxmlformats.org/officeDocument/2006/relationships" id="258" r:id="Ra195306b23a04c45"/>
    <p:sldId xmlns:r="http://schemas.openxmlformats.org/officeDocument/2006/relationships" id="259" r:id="R1cdf8e351a4d4970"/>
    <p:sldId xmlns:r="http://schemas.openxmlformats.org/officeDocument/2006/relationships" id="260" r:id="R298c3fb1ccc74dfa"/>
    <p:sldId xmlns:r="http://schemas.openxmlformats.org/officeDocument/2006/relationships" id="261" r:id="Ra4b63277d004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ea59fb91f2403c" /><Relationship Type="http://schemas.openxmlformats.org/officeDocument/2006/relationships/slide" Target="/ppt/slides/slide1.xml" Id="R62c521ce68e24209" /><Relationship Type="http://schemas.openxmlformats.org/officeDocument/2006/relationships/slide" Target="/ppt/slides/slide2.xml" Id="Rf39b132457014b48" /><Relationship Type="http://schemas.openxmlformats.org/officeDocument/2006/relationships/slide" Target="/ppt/slides/slide3.xml" Id="Ra195306b23a04c45" /><Relationship Type="http://schemas.openxmlformats.org/officeDocument/2006/relationships/slide" Target="/ppt/slides/slide4.xml" Id="R1cdf8e351a4d4970" /><Relationship Type="http://schemas.openxmlformats.org/officeDocument/2006/relationships/slide" Target="/ppt/slides/slide5.xml" Id="R298c3fb1ccc74dfa" /><Relationship Type="http://schemas.openxmlformats.org/officeDocument/2006/relationships/slide" Target="/ppt/slides/slide6.xml" Id="Ra4b63277d004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27fd7b83e841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1da41430f4747" /><Relationship Type="http://schemas.openxmlformats.org/officeDocument/2006/relationships/theme" Target="/ppt/slideMasters/theme/theme1.xml" Id="R7e4f65e915a94c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51da41430f47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b411e2a3247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1008fd1e140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32358cb764a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89b7194ee47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e4ca8976c46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2b8acb20d46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TOBIASSEN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891 590 482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