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d1f685b54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3043b8ca147b3"/>
  </p:sldMasterIdLst>
  <p:sldIdLst>
    <p:sldId xmlns:r="http://schemas.openxmlformats.org/officeDocument/2006/relationships" id="256" r:id="Rba4d343b944f4dfc"/>
    <p:sldId xmlns:r="http://schemas.openxmlformats.org/officeDocument/2006/relationships" id="257" r:id="R2e5807f8510241db"/>
    <p:sldId xmlns:r="http://schemas.openxmlformats.org/officeDocument/2006/relationships" id="258" r:id="R85af8e70f1934254"/>
    <p:sldId xmlns:r="http://schemas.openxmlformats.org/officeDocument/2006/relationships" id="259" r:id="R04a294d04447497e"/>
    <p:sldId xmlns:r="http://schemas.openxmlformats.org/officeDocument/2006/relationships" id="260" r:id="Rab10afae958c40b8"/>
    <p:sldId xmlns:r="http://schemas.openxmlformats.org/officeDocument/2006/relationships" id="261" r:id="R53d7e5b0d8f74ed7"/>
    <p:sldId xmlns:r="http://schemas.openxmlformats.org/officeDocument/2006/relationships" id="262" r:id="R101a733d7fa3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3043b8ca147b3" /><Relationship Type="http://schemas.openxmlformats.org/officeDocument/2006/relationships/slide" Target="/ppt/slides/slide1.xml" Id="Rba4d343b944f4dfc" /><Relationship Type="http://schemas.openxmlformats.org/officeDocument/2006/relationships/slide" Target="/ppt/slides/slide2.xml" Id="R2e5807f8510241db" /><Relationship Type="http://schemas.openxmlformats.org/officeDocument/2006/relationships/slide" Target="/ppt/slides/slide3.xml" Id="R85af8e70f1934254" /><Relationship Type="http://schemas.openxmlformats.org/officeDocument/2006/relationships/slide" Target="/ppt/slides/slide4.xml" Id="R04a294d04447497e" /><Relationship Type="http://schemas.openxmlformats.org/officeDocument/2006/relationships/slide" Target="/ppt/slides/slide5.xml" Id="Rab10afae958c40b8" /><Relationship Type="http://schemas.openxmlformats.org/officeDocument/2006/relationships/slide" Target="/ppt/slides/slide6.xml" Id="R53d7e5b0d8f74ed7" /><Relationship Type="http://schemas.openxmlformats.org/officeDocument/2006/relationships/slide" Target="/ppt/slides/slide7.xml" Id="R101a733d7fa3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89153cad2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1477d4fe470c" /><Relationship Type="http://schemas.openxmlformats.org/officeDocument/2006/relationships/theme" Target="/ppt/slideMasters/theme/theme1.xml" Id="R4465a6c87a10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e1477d4fe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65303bb6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847903f9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9f0b808f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2683bf37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479cea53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ef533a85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53e9dee8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