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4edba528524a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7bd837d25e40ee"/>
  </p:sldMasterIdLst>
  <p:sldIdLst>
    <p:sldId xmlns:r="http://schemas.openxmlformats.org/officeDocument/2006/relationships" id="256" r:id="R36cf932ac3554447"/>
    <p:sldId xmlns:r="http://schemas.openxmlformats.org/officeDocument/2006/relationships" id="257" r:id="Rba24031f2f1c4791"/>
    <p:sldId xmlns:r="http://schemas.openxmlformats.org/officeDocument/2006/relationships" id="258" r:id="Rd41bdc0fd7fa4bce"/>
    <p:sldId xmlns:r="http://schemas.openxmlformats.org/officeDocument/2006/relationships" id="259" r:id="Rc8832f7bfa9b4158"/>
    <p:sldId xmlns:r="http://schemas.openxmlformats.org/officeDocument/2006/relationships" id="260" r:id="Ra3c86738e1304dde"/>
    <p:sldId xmlns:r="http://schemas.openxmlformats.org/officeDocument/2006/relationships" id="261" r:id="R17298f7586a945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7bd837d25e40ee" /><Relationship Type="http://schemas.openxmlformats.org/officeDocument/2006/relationships/slide" Target="/ppt/slides/slide1.xml" Id="R36cf932ac3554447" /><Relationship Type="http://schemas.openxmlformats.org/officeDocument/2006/relationships/slide" Target="/ppt/slides/slide2.xml" Id="Rba24031f2f1c4791" /><Relationship Type="http://schemas.openxmlformats.org/officeDocument/2006/relationships/slide" Target="/ppt/slides/slide3.xml" Id="Rd41bdc0fd7fa4bce" /><Relationship Type="http://schemas.openxmlformats.org/officeDocument/2006/relationships/slide" Target="/ppt/slides/slide4.xml" Id="Rc8832f7bfa9b4158" /><Relationship Type="http://schemas.openxmlformats.org/officeDocument/2006/relationships/slide" Target="/ppt/slides/slide5.xml" Id="Ra3c86738e1304dde" /><Relationship Type="http://schemas.openxmlformats.org/officeDocument/2006/relationships/slide" Target="/ppt/slides/slide6.xml" Id="R17298f7586a945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4fa11a664d4e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5951bb4804743" /><Relationship Type="http://schemas.openxmlformats.org/officeDocument/2006/relationships/theme" Target="/ppt/slideMasters/theme/theme1.xml" Id="R17fdeac409ad49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05951bb48047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09296e8224e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f293ffa3f4d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2386e62ec42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9faa7dcba42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9fad0ccb84d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84ef1034640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Meiselen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3030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stig@panelbygg.no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891 594 712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INVEST AS</a:t>
            </a:r>
          </a:p>
        </p:txBody>
      </p:sp>
    </p:spTree>
  </p:cSld>
  <p:clrMapOvr>
    <a:masterClrMapping xmlns:a="http://schemas.openxmlformats.org/drawingml/2006/main"/>
  </p:clrMapOvr>
</p:sld>
</file>