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f6ec733c847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936771c2a94811"/>
  </p:sldMasterIdLst>
  <p:sldIdLst>
    <p:sldId xmlns:r="http://schemas.openxmlformats.org/officeDocument/2006/relationships" id="256" r:id="Re1e9f53f95004043"/>
    <p:sldId xmlns:r="http://schemas.openxmlformats.org/officeDocument/2006/relationships" id="257" r:id="R8041c345c2574b36"/>
    <p:sldId xmlns:r="http://schemas.openxmlformats.org/officeDocument/2006/relationships" id="258" r:id="R69463a5c29454bbf"/>
    <p:sldId xmlns:r="http://schemas.openxmlformats.org/officeDocument/2006/relationships" id="259" r:id="R1c2d6488cafd4f20"/>
    <p:sldId xmlns:r="http://schemas.openxmlformats.org/officeDocument/2006/relationships" id="260" r:id="R9637714f9023421f"/>
    <p:sldId xmlns:r="http://schemas.openxmlformats.org/officeDocument/2006/relationships" id="261" r:id="R15826ee9e29d4867"/>
    <p:sldId xmlns:r="http://schemas.openxmlformats.org/officeDocument/2006/relationships" id="262" r:id="R03fd24b187b744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36771c2a94811" /><Relationship Type="http://schemas.openxmlformats.org/officeDocument/2006/relationships/slide" Target="/ppt/slides/slide1.xml" Id="Re1e9f53f95004043" /><Relationship Type="http://schemas.openxmlformats.org/officeDocument/2006/relationships/slide" Target="/ppt/slides/slide2.xml" Id="R8041c345c2574b36" /><Relationship Type="http://schemas.openxmlformats.org/officeDocument/2006/relationships/slide" Target="/ppt/slides/slide3.xml" Id="R69463a5c29454bbf" /><Relationship Type="http://schemas.openxmlformats.org/officeDocument/2006/relationships/slide" Target="/ppt/slides/slide4.xml" Id="R1c2d6488cafd4f20" /><Relationship Type="http://schemas.openxmlformats.org/officeDocument/2006/relationships/slide" Target="/ppt/slides/slide5.xml" Id="R9637714f9023421f" /><Relationship Type="http://schemas.openxmlformats.org/officeDocument/2006/relationships/slide" Target="/ppt/slides/slide6.xml" Id="R15826ee9e29d4867" /><Relationship Type="http://schemas.openxmlformats.org/officeDocument/2006/relationships/slide" Target="/ppt/slides/slide7.xml" Id="R03fd24b187b744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a27f5c44a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6e061b58a4fcd" /><Relationship Type="http://schemas.openxmlformats.org/officeDocument/2006/relationships/theme" Target="/ppt/slideMasters/theme/theme1.xml" Id="R4651906efc9b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6e061b58a4f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1d840092d47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fc48e302f42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bfd21b57a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f4cb5605949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cd864523148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f1a32f27c48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97346267e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643 484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3 963 990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15 552 912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18 878 648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STIG KARL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Meiselen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3030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stig@panelbygg.no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891 594 712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INVEST AS</a:t>
            </a:r>
          </a:p>
        </p:txBody>
      </p:sp>
    </p:spTree>
  </p:cSld>
  <p:clrMapOvr>
    <a:masterClrMapping xmlns:a="http://schemas.openxmlformats.org/drawingml/2006/main"/>
  </p:clrMapOvr>
</p:sld>
</file>