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728657e84645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9d866220aa47b9"/>
  </p:sldMasterIdLst>
  <p:sldIdLst>
    <p:sldId xmlns:r="http://schemas.openxmlformats.org/officeDocument/2006/relationships" id="256" r:id="Rc852cdc4447f41a7"/>
    <p:sldId xmlns:r="http://schemas.openxmlformats.org/officeDocument/2006/relationships" id="257" r:id="R412fb9da8d7248b5"/>
    <p:sldId xmlns:r="http://schemas.openxmlformats.org/officeDocument/2006/relationships" id="258" r:id="R789a7c02b39e4074"/>
    <p:sldId xmlns:r="http://schemas.openxmlformats.org/officeDocument/2006/relationships" id="259" r:id="Rf4d7616422d4481c"/>
    <p:sldId xmlns:r="http://schemas.openxmlformats.org/officeDocument/2006/relationships" id="260" r:id="R3733c765f6604c79"/>
    <p:sldId xmlns:r="http://schemas.openxmlformats.org/officeDocument/2006/relationships" id="261" r:id="R8a08084ecf124e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d866220aa47b9" /><Relationship Type="http://schemas.openxmlformats.org/officeDocument/2006/relationships/slide" Target="/ppt/slides/slide1.xml" Id="Rc852cdc4447f41a7" /><Relationship Type="http://schemas.openxmlformats.org/officeDocument/2006/relationships/slide" Target="/ppt/slides/slide2.xml" Id="R412fb9da8d7248b5" /><Relationship Type="http://schemas.openxmlformats.org/officeDocument/2006/relationships/slide" Target="/ppt/slides/slide3.xml" Id="R789a7c02b39e4074" /><Relationship Type="http://schemas.openxmlformats.org/officeDocument/2006/relationships/slide" Target="/ppt/slides/slide4.xml" Id="Rf4d7616422d4481c" /><Relationship Type="http://schemas.openxmlformats.org/officeDocument/2006/relationships/slide" Target="/ppt/slides/slide5.xml" Id="R3733c765f6604c79" /><Relationship Type="http://schemas.openxmlformats.org/officeDocument/2006/relationships/slide" Target="/ppt/slides/slide6.xml" Id="R8a08084ecf124e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13f07dbf844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0c21e8b374804" /><Relationship Type="http://schemas.openxmlformats.org/officeDocument/2006/relationships/theme" Target="/ppt/slideMasters/theme/theme1.xml" Id="Ra294d1e125bd40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90c21e8b3748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76cf632f949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2b698629647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d2a14cd1546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3c0929f644e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18cf8f16740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32135b14642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STRAND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STRAND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STRAND TRANSPORT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STRAND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STRAND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STRAND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 ODD-LEIV  –  71,4 %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HESTMO KJELLRUN GUNHILD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HARRY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STRAND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891 609 752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STRAND TRANSPORT AS</a:t>
            </a:r>
          </a:p>
        </p:txBody>
      </p:sp>
    </p:spTree>
  </p:cSld>
  <p:clrMapOvr>
    <a:masterClrMapping xmlns:a="http://schemas.openxmlformats.org/drawingml/2006/main"/>
  </p:clrMapOvr>
</p:sld>
</file>