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f198977e8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9c97d212b41ad"/>
  </p:sldMasterIdLst>
  <p:sldIdLst>
    <p:sldId xmlns:r="http://schemas.openxmlformats.org/officeDocument/2006/relationships" id="256" r:id="Rae3e15b5034e4d3c"/>
    <p:sldId xmlns:r="http://schemas.openxmlformats.org/officeDocument/2006/relationships" id="257" r:id="R30d91497e08a4979"/>
    <p:sldId xmlns:r="http://schemas.openxmlformats.org/officeDocument/2006/relationships" id="258" r:id="R1b94db2fad1a4602"/>
    <p:sldId xmlns:r="http://schemas.openxmlformats.org/officeDocument/2006/relationships" id="259" r:id="R16375bf0e0e94515"/>
    <p:sldId xmlns:r="http://schemas.openxmlformats.org/officeDocument/2006/relationships" id="260" r:id="R8deaede494894d2e"/>
    <p:sldId xmlns:r="http://schemas.openxmlformats.org/officeDocument/2006/relationships" id="261" r:id="Ra78816c996c0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9c97d212b41ad" /><Relationship Type="http://schemas.openxmlformats.org/officeDocument/2006/relationships/slide" Target="/ppt/slides/slide1.xml" Id="Rae3e15b5034e4d3c" /><Relationship Type="http://schemas.openxmlformats.org/officeDocument/2006/relationships/slide" Target="/ppt/slides/slide2.xml" Id="R30d91497e08a4979" /><Relationship Type="http://schemas.openxmlformats.org/officeDocument/2006/relationships/slide" Target="/ppt/slides/slide3.xml" Id="R1b94db2fad1a4602" /><Relationship Type="http://schemas.openxmlformats.org/officeDocument/2006/relationships/slide" Target="/ppt/slides/slide4.xml" Id="R16375bf0e0e94515" /><Relationship Type="http://schemas.openxmlformats.org/officeDocument/2006/relationships/slide" Target="/ppt/slides/slide5.xml" Id="R8deaede494894d2e" /><Relationship Type="http://schemas.openxmlformats.org/officeDocument/2006/relationships/slide" Target="/ppt/slides/slide6.xml" Id="Ra78816c996c0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36a7b8557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c1d67f04a48bb" /><Relationship Type="http://schemas.openxmlformats.org/officeDocument/2006/relationships/theme" Target="/ppt/slideMasters/theme/theme1.xml" Id="R0395e0fc1fc0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c1d67f04a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fd631a288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31d73e85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1147cb04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2d2da9b75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3119a733f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c0f30c15a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