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f605e46c5440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d3dc1e48f54e97"/>
  </p:sldMasterIdLst>
  <p:sldIdLst>
    <p:sldId xmlns:r="http://schemas.openxmlformats.org/officeDocument/2006/relationships" id="256" r:id="Re2c3dd1fe800411f"/>
    <p:sldId xmlns:r="http://schemas.openxmlformats.org/officeDocument/2006/relationships" id="257" r:id="Rf1e3fcf6fcca4e5e"/>
    <p:sldId xmlns:r="http://schemas.openxmlformats.org/officeDocument/2006/relationships" id="258" r:id="R803b81d03e5d4db6"/>
    <p:sldId xmlns:r="http://schemas.openxmlformats.org/officeDocument/2006/relationships" id="259" r:id="R81f945fc23294ddc"/>
    <p:sldId xmlns:r="http://schemas.openxmlformats.org/officeDocument/2006/relationships" id="260" r:id="R5fd6a36711b444b4"/>
    <p:sldId xmlns:r="http://schemas.openxmlformats.org/officeDocument/2006/relationships" id="261" r:id="Rbe284a6e1e2e4c77"/>
    <p:sldId xmlns:r="http://schemas.openxmlformats.org/officeDocument/2006/relationships" id="262" r:id="R40f03516fdda4f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3dc1e48f54e97" /><Relationship Type="http://schemas.openxmlformats.org/officeDocument/2006/relationships/slide" Target="/ppt/slides/slide1.xml" Id="Re2c3dd1fe800411f" /><Relationship Type="http://schemas.openxmlformats.org/officeDocument/2006/relationships/slide" Target="/ppt/slides/slide2.xml" Id="Rf1e3fcf6fcca4e5e" /><Relationship Type="http://schemas.openxmlformats.org/officeDocument/2006/relationships/slide" Target="/ppt/slides/slide3.xml" Id="R803b81d03e5d4db6" /><Relationship Type="http://schemas.openxmlformats.org/officeDocument/2006/relationships/slide" Target="/ppt/slides/slide4.xml" Id="R81f945fc23294ddc" /><Relationship Type="http://schemas.openxmlformats.org/officeDocument/2006/relationships/slide" Target="/ppt/slides/slide5.xml" Id="R5fd6a36711b444b4" /><Relationship Type="http://schemas.openxmlformats.org/officeDocument/2006/relationships/slide" Target="/ppt/slides/slide6.xml" Id="Rbe284a6e1e2e4c77" /><Relationship Type="http://schemas.openxmlformats.org/officeDocument/2006/relationships/slide" Target="/ppt/slides/slide7.xml" Id="R40f03516fdda4f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f29ef86fa4a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c6256470549a6" /><Relationship Type="http://schemas.openxmlformats.org/officeDocument/2006/relationships/theme" Target="/ppt/slideMasters/theme/theme1.xml" Id="R5cc9b8c9771540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8c6256470549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bb30f359e45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bf046754a41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04b69dd3a4b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37986b64545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d1d02e29841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1771dfbb948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804ca02be42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2 292 154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KORSHAVN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891 680 872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