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e3201604034b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c159d5b0714c4e"/>
  </p:sldMasterIdLst>
  <p:sldIdLst>
    <p:sldId xmlns:r="http://schemas.openxmlformats.org/officeDocument/2006/relationships" id="256" r:id="Rf088c162da974544"/>
    <p:sldId xmlns:r="http://schemas.openxmlformats.org/officeDocument/2006/relationships" id="257" r:id="R70eef5396c314288"/>
    <p:sldId xmlns:r="http://schemas.openxmlformats.org/officeDocument/2006/relationships" id="258" r:id="R665b851562594054"/>
    <p:sldId xmlns:r="http://schemas.openxmlformats.org/officeDocument/2006/relationships" id="259" r:id="R2fb76b13821c4cce"/>
    <p:sldId xmlns:r="http://schemas.openxmlformats.org/officeDocument/2006/relationships" id="260" r:id="R0b846d9cbbd04163"/>
    <p:sldId xmlns:r="http://schemas.openxmlformats.org/officeDocument/2006/relationships" id="261" r:id="Rbc3de8370cd9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159d5b0714c4e" /><Relationship Type="http://schemas.openxmlformats.org/officeDocument/2006/relationships/slide" Target="/ppt/slides/slide1.xml" Id="Rf088c162da974544" /><Relationship Type="http://schemas.openxmlformats.org/officeDocument/2006/relationships/slide" Target="/ppt/slides/slide2.xml" Id="R70eef5396c314288" /><Relationship Type="http://schemas.openxmlformats.org/officeDocument/2006/relationships/slide" Target="/ppt/slides/slide3.xml" Id="R665b851562594054" /><Relationship Type="http://schemas.openxmlformats.org/officeDocument/2006/relationships/slide" Target="/ppt/slides/slide4.xml" Id="R2fb76b13821c4cce" /><Relationship Type="http://schemas.openxmlformats.org/officeDocument/2006/relationships/slide" Target="/ppt/slides/slide5.xml" Id="R0b846d9cbbd04163" /><Relationship Type="http://schemas.openxmlformats.org/officeDocument/2006/relationships/slide" Target="/ppt/slides/slide6.xml" Id="Rbc3de8370cd9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2a34a7dba44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0de9cfda9417e" /><Relationship Type="http://schemas.openxmlformats.org/officeDocument/2006/relationships/theme" Target="/ppt/slideMasters/theme/theme1.xml" Id="R3eee43553e8e46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50de9cfda941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d4f2f50f840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542b814fd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74a7bda7e46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161bf72db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2f8bc5ffa42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269d7ad654f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JORDMORSVINGEN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JORDMORSVINGEN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JORDMORSVINGEN 4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JORDMORSVINGEN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JORDMORSVINGEN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JORDMORSVINGEN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BJOARVIK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JORDMORSVINGEN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Jordmorsvingen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891 712 782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JORDMORSVINGEN 4 AS</a:t>
            </a:r>
          </a:p>
        </p:txBody>
      </p:sp>
    </p:spTree>
  </p:cSld>
  <p:clrMapOvr>
    <a:masterClrMapping xmlns:a="http://schemas.openxmlformats.org/drawingml/2006/main"/>
  </p:clrMapOvr>
</p:sld>
</file>