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0793c03bc41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d269c41404e8d"/>
  </p:sldMasterIdLst>
  <p:sldIdLst>
    <p:sldId xmlns:r="http://schemas.openxmlformats.org/officeDocument/2006/relationships" id="256" r:id="R2c1ac634237a489d"/>
    <p:sldId xmlns:r="http://schemas.openxmlformats.org/officeDocument/2006/relationships" id="257" r:id="R68cf5f0bfb934c3c"/>
    <p:sldId xmlns:r="http://schemas.openxmlformats.org/officeDocument/2006/relationships" id="258" r:id="R5d17e9653dae4f43"/>
    <p:sldId xmlns:r="http://schemas.openxmlformats.org/officeDocument/2006/relationships" id="259" r:id="Rbf7c0569db7c4f20"/>
    <p:sldId xmlns:r="http://schemas.openxmlformats.org/officeDocument/2006/relationships" id="260" r:id="Ra55c9e29ae354c4f"/>
    <p:sldId xmlns:r="http://schemas.openxmlformats.org/officeDocument/2006/relationships" id="261" r:id="R1056dbbc03a9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d269c41404e8d" /><Relationship Type="http://schemas.openxmlformats.org/officeDocument/2006/relationships/slide" Target="/ppt/slides/slide1.xml" Id="R2c1ac634237a489d" /><Relationship Type="http://schemas.openxmlformats.org/officeDocument/2006/relationships/slide" Target="/ppt/slides/slide2.xml" Id="R68cf5f0bfb934c3c" /><Relationship Type="http://schemas.openxmlformats.org/officeDocument/2006/relationships/slide" Target="/ppt/slides/slide3.xml" Id="R5d17e9653dae4f43" /><Relationship Type="http://schemas.openxmlformats.org/officeDocument/2006/relationships/slide" Target="/ppt/slides/slide4.xml" Id="Rbf7c0569db7c4f20" /><Relationship Type="http://schemas.openxmlformats.org/officeDocument/2006/relationships/slide" Target="/ppt/slides/slide5.xml" Id="Ra55c9e29ae354c4f" /><Relationship Type="http://schemas.openxmlformats.org/officeDocument/2006/relationships/slide" Target="/ppt/slides/slide6.xml" Id="R1056dbbc03a9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36d8c8907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8006fe564219" /><Relationship Type="http://schemas.openxmlformats.org/officeDocument/2006/relationships/theme" Target="/ppt/slideMasters/theme/theme1.xml" Id="R72a6defdd486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18006fe5642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1b41398e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10ff049f1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87030f20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d1441e097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66a6dc29c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60e444b47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FALCH STEINAR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891 722 842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FALCH AS</a:t>
            </a:r>
          </a:p>
        </p:txBody>
      </p:sp>
    </p:spTree>
  </p:cSld>
  <p:clrMapOvr>
    <a:masterClrMapping xmlns:a="http://schemas.openxmlformats.org/drawingml/2006/main"/>
  </p:clrMapOvr>
</p:sld>
</file>