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caf778a7c4d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48ca4cd6945d0"/>
  </p:sldMasterIdLst>
  <p:sldIdLst>
    <p:sldId xmlns:r="http://schemas.openxmlformats.org/officeDocument/2006/relationships" id="256" r:id="R8508d864ecba4ff4"/>
    <p:sldId xmlns:r="http://schemas.openxmlformats.org/officeDocument/2006/relationships" id="257" r:id="Refbf406f7ea946bd"/>
    <p:sldId xmlns:r="http://schemas.openxmlformats.org/officeDocument/2006/relationships" id="258" r:id="Rd98a744f9c894f86"/>
    <p:sldId xmlns:r="http://schemas.openxmlformats.org/officeDocument/2006/relationships" id="259" r:id="R862fb8e735c3475d"/>
    <p:sldId xmlns:r="http://schemas.openxmlformats.org/officeDocument/2006/relationships" id="260" r:id="R815c39d45d9247da"/>
    <p:sldId xmlns:r="http://schemas.openxmlformats.org/officeDocument/2006/relationships" id="261" r:id="R99601d8235374854"/>
    <p:sldId xmlns:r="http://schemas.openxmlformats.org/officeDocument/2006/relationships" id="262" r:id="R5bab8d807d8a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48ca4cd6945d0" /><Relationship Type="http://schemas.openxmlformats.org/officeDocument/2006/relationships/slide" Target="/ppt/slides/slide1.xml" Id="R8508d864ecba4ff4" /><Relationship Type="http://schemas.openxmlformats.org/officeDocument/2006/relationships/slide" Target="/ppt/slides/slide2.xml" Id="Refbf406f7ea946bd" /><Relationship Type="http://schemas.openxmlformats.org/officeDocument/2006/relationships/slide" Target="/ppt/slides/slide3.xml" Id="Rd98a744f9c894f86" /><Relationship Type="http://schemas.openxmlformats.org/officeDocument/2006/relationships/slide" Target="/ppt/slides/slide4.xml" Id="R862fb8e735c3475d" /><Relationship Type="http://schemas.openxmlformats.org/officeDocument/2006/relationships/slide" Target="/ppt/slides/slide5.xml" Id="R815c39d45d9247da" /><Relationship Type="http://schemas.openxmlformats.org/officeDocument/2006/relationships/slide" Target="/ppt/slides/slide6.xml" Id="R99601d8235374854" /><Relationship Type="http://schemas.openxmlformats.org/officeDocument/2006/relationships/slide" Target="/ppt/slides/slide7.xml" Id="R5bab8d807d8a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02f5316f849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1ccdf3cb4455" /><Relationship Type="http://schemas.openxmlformats.org/officeDocument/2006/relationships/theme" Target="/ppt/slideMasters/theme/theme1.xml" Id="R576e2f977a16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51ccdf3cb44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529ee35fa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5e55e5bfa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1acc82b8c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5acb7ff03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1833850df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0f415fd4e46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1da015e6a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BLOMSTERDALEN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BLOMSTERDALEN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269 002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9 796 187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BLOMSTERDALEN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891 726 872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BLOMSTERDALEN EIENDOM AS</a:t>
            </a:r>
          </a:p>
        </p:txBody>
      </p:sp>
    </p:spTree>
  </p:cSld>
  <p:clrMapOvr>
    <a:masterClrMapping xmlns:a="http://schemas.openxmlformats.org/drawingml/2006/main"/>
  </p:clrMapOvr>
</p:sld>
</file>