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84c8125fb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c12a7bac84e2c"/>
  </p:sldMasterIdLst>
  <p:sldIdLst>
    <p:sldId xmlns:r="http://schemas.openxmlformats.org/officeDocument/2006/relationships" id="256" r:id="Rc56806b770024e18"/>
    <p:sldId xmlns:r="http://schemas.openxmlformats.org/officeDocument/2006/relationships" id="257" r:id="Rebdd5811bacf4a8f"/>
    <p:sldId xmlns:r="http://schemas.openxmlformats.org/officeDocument/2006/relationships" id="258" r:id="R13f6cb10a47349bd"/>
    <p:sldId xmlns:r="http://schemas.openxmlformats.org/officeDocument/2006/relationships" id="259" r:id="R1ba17ce7f3fd429e"/>
    <p:sldId xmlns:r="http://schemas.openxmlformats.org/officeDocument/2006/relationships" id="260" r:id="R0836981f94514ea4"/>
    <p:sldId xmlns:r="http://schemas.openxmlformats.org/officeDocument/2006/relationships" id="261" r:id="Rea99d08d0340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c12a7bac84e2c" /><Relationship Type="http://schemas.openxmlformats.org/officeDocument/2006/relationships/slide" Target="/ppt/slides/slide1.xml" Id="Rc56806b770024e18" /><Relationship Type="http://schemas.openxmlformats.org/officeDocument/2006/relationships/slide" Target="/ppt/slides/slide2.xml" Id="Rebdd5811bacf4a8f" /><Relationship Type="http://schemas.openxmlformats.org/officeDocument/2006/relationships/slide" Target="/ppt/slides/slide3.xml" Id="R13f6cb10a47349bd" /><Relationship Type="http://schemas.openxmlformats.org/officeDocument/2006/relationships/slide" Target="/ppt/slides/slide4.xml" Id="R1ba17ce7f3fd429e" /><Relationship Type="http://schemas.openxmlformats.org/officeDocument/2006/relationships/slide" Target="/ppt/slides/slide5.xml" Id="R0836981f94514ea4" /><Relationship Type="http://schemas.openxmlformats.org/officeDocument/2006/relationships/slide" Target="/ppt/slides/slide6.xml" Id="Rea99d08d0340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e3831b093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88c6c962449b2" /><Relationship Type="http://schemas.openxmlformats.org/officeDocument/2006/relationships/theme" Target="/ppt/slideMasters/theme/theme1.xml" Id="R8e6c2014e33a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88c6c962449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40660f45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1cc974b3d49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1afc0c33e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07f8968d941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843be3b6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ae9cfc606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