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182090857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a9c9725424af1"/>
  </p:sldMasterIdLst>
  <p:sldIdLst>
    <p:sldId xmlns:r="http://schemas.openxmlformats.org/officeDocument/2006/relationships" id="256" r:id="Rea22a3349bd44bbf"/>
    <p:sldId xmlns:r="http://schemas.openxmlformats.org/officeDocument/2006/relationships" id="257" r:id="R56ac19c2066440e2"/>
    <p:sldId xmlns:r="http://schemas.openxmlformats.org/officeDocument/2006/relationships" id="258" r:id="R4fad65e03eb64edb"/>
    <p:sldId xmlns:r="http://schemas.openxmlformats.org/officeDocument/2006/relationships" id="259" r:id="Rb5ff5a5adc6a48be"/>
    <p:sldId xmlns:r="http://schemas.openxmlformats.org/officeDocument/2006/relationships" id="260" r:id="R78e079c725c94bdf"/>
    <p:sldId xmlns:r="http://schemas.openxmlformats.org/officeDocument/2006/relationships" id="261" r:id="Rb85a0feeef364aac"/>
    <p:sldId xmlns:r="http://schemas.openxmlformats.org/officeDocument/2006/relationships" id="262" r:id="R29f9297eafa9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a9c9725424af1" /><Relationship Type="http://schemas.openxmlformats.org/officeDocument/2006/relationships/slide" Target="/ppt/slides/slide1.xml" Id="Rea22a3349bd44bbf" /><Relationship Type="http://schemas.openxmlformats.org/officeDocument/2006/relationships/slide" Target="/ppt/slides/slide2.xml" Id="R56ac19c2066440e2" /><Relationship Type="http://schemas.openxmlformats.org/officeDocument/2006/relationships/slide" Target="/ppt/slides/slide3.xml" Id="R4fad65e03eb64edb" /><Relationship Type="http://schemas.openxmlformats.org/officeDocument/2006/relationships/slide" Target="/ppt/slides/slide4.xml" Id="Rb5ff5a5adc6a48be" /><Relationship Type="http://schemas.openxmlformats.org/officeDocument/2006/relationships/slide" Target="/ppt/slides/slide5.xml" Id="R78e079c725c94bdf" /><Relationship Type="http://schemas.openxmlformats.org/officeDocument/2006/relationships/slide" Target="/ppt/slides/slide6.xml" Id="Rb85a0feeef364aac" /><Relationship Type="http://schemas.openxmlformats.org/officeDocument/2006/relationships/slide" Target="/ppt/slides/slide7.xml" Id="R29f9297eafa9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ea3bb58f5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d21f719364b25" /><Relationship Type="http://schemas.openxmlformats.org/officeDocument/2006/relationships/theme" Target="/ppt/slideMasters/theme/theme1.xml" Id="R28639aee04d7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d21f71936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662059b1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0ff2c26bd4d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08b87a4e3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811f1298a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df81d55a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127c451d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ace04d8a8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SNEKVIK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47 505 821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69 105 500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EILIS EIENDOM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ESIKO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N-HOLDING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891 729 472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