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20d9d31b4d4a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5681331a364c58"/>
  </p:sldMasterIdLst>
  <p:sldIdLst>
    <p:sldId xmlns:r="http://schemas.openxmlformats.org/officeDocument/2006/relationships" id="256" r:id="Rd606f13401574c1f"/>
    <p:sldId xmlns:r="http://schemas.openxmlformats.org/officeDocument/2006/relationships" id="257" r:id="R7aa08bb00020473d"/>
    <p:sldId xmlns:r="http://schemas.openxmlformats.org/officeDocument/2006/relationships" id="258" r:id="Ra5aaec34b6784fe5"/>
    <p:sldId xmlns:r="http://schemas.openxmlformats.org/officeDocument/2006/relationships" id="259" r:id="Ra3e100205a8c4810"/>
    <p:sldId xmlns:r="http://schemas.openxmlformats.org/officeDocument/2006/relationships" id="260" r:id="R60b2656938724941"/>
    <p:sldId xmlns:r="http://schemas.openxmlformats.org/officeDocument/2006/relationships" id="261" r:id="Rcac17229ccc844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5681331a364c58" /><Relationship Type="http://schemas.openxmlformats.org/officeDocument/2006/relationships/slide" Target="/ppt/slides/slide1.xml" Id="Rd606f13401574c1f" /><Relationship Type="http://schemas.openxmlformats.org/officeDocument/2006/relationships/slide" Target="/ppt/slides/slide2.xml" Id="R7aa08bb00020473d" /><Relationship Type="http://schemas.openxmlformats.org/officeDocument/2006/relationships/slide" Target="/ppt/slides/slide3.xml" Id="Ra5aaec34b6784fe5" /><Relationship Type="http://schemas.openxmlformats.org/officeDocument/2006/relationships/slide" Target="/ppt/slides/slide4.xml" Id="Ra3e100205a8c4810" /><Relationship Type="http://schemas.openxmlformats.org/officeDocument/2006/relationships/slide" Target="/ppt/slides/slide5.xml" Id="R60b2656938724941" /><Relationship Type="http://schemas.openxmlformats.org/officeDocument/2006/relationships/slide" Target="/ppt/slides/slide6.xml" Id="Rcac17229ccc844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ed282e8b7b4b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68b6539324a14" /><Relationship Type="http://schemas.openxmlformats.org/officeDocument/2006/relationships/theme" Target="/ppt/slideMasters/theme/theme1.xml" Id="Rf018435cf19241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568b6539324a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a9122860f41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9fa14d59e047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3a88a54444e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d6d59a70940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659e7c1e349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fbded04ac43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891 753 632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 INVEST AS</a:t>
            </a:r>
          </a:p>
        </p:txBody>
      </p:sp>
    </p:spTree>
  </p:cSld>
  <p:clrMapOvr>
    <a:masterClrMapping xmlns:a="http://schemas.openxmlformats.org/drawingml/2006/main"/>
  </p:clrMapOvr>
</p:sld>
</file>