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b6b1fa7d2941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0ff7af592c4e58"/>
  </p:sldMasterIdLst>
  <p:sldIdLst>
    <p:sldId xmlns:r="http://schemas.openxmlformats.org/officeDocument/2006/relationships" id="256" r:id="Rd2010d0ea01d4421"/>
    <p:sldId xmlns:r="http://schemas.openxmlformats.org/officeDocument/2006/relationships" id="257" r:id="R6fdc30975c7d4e6d"/>
    <p:sldId xmlns:r="http://schemas.openxmlformats.org/officeDocument/2006/relationships" id="258" r:id="R68411926e49c4c38"/>
    <p:sldId xmlns:r="http://schemas.openxmlformats.org/officeDocument/2006/relationships" id="259" r:id="R4fa76b753c894ea8"/>
    <p:sldId xmlns:r="http://schemas.openxmlformats.org/officeDocument/2006/relationships" id="260" r:id="R2bfabc8814184f1a"/>
    <p:sldId xmlns:r="http://schemas.openxmlformats.org/officeDocument/2006/relationships" id="261" r:id="Rabf6268a14cc4feb"/>
    <p:sldId xmlns:r="http://schemas.openxmlformats.org/officeDocument/2006/relationships" id="262" r:id="R2cb770a7f8504d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0ff7af592c4e58" /><Relationship Type="http://schemas.openxmlformats.org/officeDocument/2006/relationships/slide" Target="/ppt/slides/slide1.xml" Id="Rd2010d0ea01d4421" /><Relationship Type="http://schemas.openxmlformats.org/officeDocument/2006/relationships/slide" Target="/ppt/slides/slide2.xml" Id="R6fdc30975c7d4e6d" /><Relationship Type="http://schemas.openxmlformats.org/officeDocument/2006/relationships/slide" Target="/ppt/slides/slide3.xml" Id="R68411926e49c4c38" /><Relationship Type="http://schemas.openxmlformats.org/officeDocument/2006/relationships/slide" Target="/ppt/slides/slide4.xml" Id="R4fa76b753c894ea8" /><Relationship Type="http://schemas.openxmlformats.org/officeDocument/2006/relationships/slide" Target="/ppt/slides/slide5.xml" Id="R2bfabc8814184f1a" /><Relationship Type="http://schemas.openxmlformats.org/officeDocument/2006/relationships/slide" Target="/ppt/slides/slide6.xml" Id="Rabf6268a14cc4feb" /><Relationship Type="http://schemas.openxmlformats.org/officeDocument/2006/relationships/slide" Target="/ppt/slides/slide7.xml" Id="R2cb770a7f8504d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764e42aa124e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ba6b53b2a4456f" /><Relationship Type="http://schemas.openxmlformats.org/officeDocument/2006/relationships/theme" Target="/ppt/slideMasters/theme/theme1.xml" Id="R9f36cf3a16604d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ba6b53b2a445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fb69a809f345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90c662551742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df274e71f945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baa0c60f4049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c1a516c1af40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4c6cec58d54d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d6ced0c09c4c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INFLUENCE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INFLUENCE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INFLUENCE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INFLUENCE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INFLUENCE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INFLUENCE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271 691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INFLUENCE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HARBERG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INFLUENCE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Oscars gate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891 755 902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INFLUENCE AS</a:t>
            </a:r>
          </a:p>
        </p:txBody>
      </p:sp>
    </p:spTree>
  </p:cSld>
  <p:clrMapOvr>
    <a:masterClrMapping xmlns:a="http://schemas.openxmlformats.org/drawingml/2006/main"/>
  </p:clrMapOvr>
</p:sld>
</file>