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a81a6b24ab41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a7e51224ae44bb"/>
  </p:sldMasterIdLst>
  <p:sldIdLst>
    <p:sldId xmlns:r="http://schemas.openxmlformats.org/officeDocument/2006/relationships" id="256" r:id="Re2d28b75e06a4c78"/>
    <p:sldId xmlns:r="http://schemas.openxmlformats.org/officeDocument/2006/relationships" id="257" r:id="Rfbdd63a9b7234ed5"/>
    <p:sldId xmlns:r="http://schemas.openxmlformats.org/officeDocument/2006/relationships" id="258" r:id="Rf451db30e5324ee0"/>
    <p:sldId xmlns:r="http://schemas.openxmlformats.org/officeDocument/2006/relationships" id="259" r:id="R742b6a6961254a9f"/>
    <p:sldId xmlns:r="http://schemas.openxmlformats.org/officeDocument/2006/relationships" id="260" r:id="Rc34f803e0dd24bf0"/>
    <p:sldId xmlns:r="http://schemas.openxmlformats.org/officeDocument/2006/relationships" id="261" r:id="Rb29566cfbdf44c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7e51224ae44bb" /><Relationship Type="http://schemas.openxmlformats.org/officeDocument/2006/relationships/slide" Target="/ppt/slides/slide1.xml" Id="Re2d28b75e06a4c78" /><Relationship Type="http://schemas.openxmlformats.org/officeDocument/2006/relationships/slide" Target="/ppt/slides/slide2.xml" Id="Rfbdd63a9b7234ed5" /><Relationship Type="http://schemas.openxmlformats.org/officeDocument/2006/relationships/slide" Target="/ppt/slides/slide3.xml" Id="Rf451db30e5324ee0" /><Relationship Type="http://schemas.openxmlformats.org/officeDocument/2006/relationships/slide" Target="/ppt/slides/slide4.xml" Id="R742b6a6961254a9f" /><Relationship Type="http://schemas.openxmlformats.org/officeDocument/2006/relationships/slide" Target="/ppt/slides/slide5.xml" Id="Rc34f803e0dd24bf0" /><Relationship Type="http://schemas.openxmlformats.org/officeDocument/2006/relationships/slide" Target="/ppt/slides/slide6.xml" Id="Rb29566cfbdf44c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c941a289d4a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7731bea0e4724" /><Relationship Type="http://schemas.openxmlformats.org/officeDocument/2006/relationships/theme" Target="/ppt/slideMasters/theme/theme1.xml" Id="R9d5dae9c9f1447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7731bea0e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e53c3ba7848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d10f927d942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daf11a2f745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c2950bfe64f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e2be191eb48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17e8df85a45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WHITETAIL WEBSERVICE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post@whitetailwebservice.com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