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c673924dc40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a349b50894a1a"/>
  </p:sldMasterIdLst>
  <p:sldIdLst>
    <p:sldId xmlns:r="http://schemas.openxmlformats.org/officeDocument/2006/relationships" id="256" r:id="Rde87de53a3594896"/>
    <p:sldId xmlns:r="http://schemas.openxmlformats.org/officeDocument/2006/relationships" id="257" r:id="R8e1fb6bb0d7d4391"/>
    <p:sldId xmlns:r="http://schemas.openxmlformats.org/officeDocument/2006/relationships" id="258" r:id="R7aafbfa91dd241e9"/>
    <p:sldId xmlns:r="http://schemas.openxmlformats.org/officeDocument/2006/relationships" id="259" r:id="R5299f6c314db428f"/>
    <p:sldId xmlns:r="http://schemas.openxmlformats.org/officeDocument/2006/relationships" id="260" r:id="R444a0321cfeb43fe"/>
    <p:sldId xmlns:r="http://schemas.openxmlformats.org/officeDocument/2006/relationships" id="261" r:id="R0a67f3af34d747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a349b50894a1a" /><Relationship Type="http://schemas.openxmlformats.org/officeDocument/2006/relationships/slide" Target="/ppt/slides/slide1.xml" Id="Rde87de53a3594896" /><Relationship Type="http://schemas.openxmlformats.org/officeDocument/2006/relationships/slide" Target="/ppt/slides/slide2.xml" Id="R8e1fb6bb0d7d4391" /><Relationship Type="http://schemas.openxmlformats.org/officeDocument/2006/relationships/slide" Target="/ppt/slides/slide3.xml" Id="R7aafbfa91dd241e9" /><Relationship Type="http://schemas.openxmlformats.org/officeDocument/2006/relationships/slide" Target="/ppt/slides/slide4.xml" Id="R5299f6c314db428f" /><Relationship Type="http://schemas.openxmlformats.org/officeDocument/2006/relationships/slide" Target="/ppt/slides/slide5.xml" Id="R444a0321cfeb43fe" /><Relationship Type="http://schemas.openxmlformats.org/officeDocument/2006/relationships/slide" Target="/ppt/slides/slide6.xml" Id="R0a67f3af34d747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9d8ae426740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3eea648534606" /><Relationship Type="http://schemas.openxmlformats.org/officeDocument/2006/relationships/theme" Target="/ppt/slideMasters/theme/theme1.xml" Id="Rf3afd7422104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13eea64853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c709fa6e3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9ab4d97c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0ece689f6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4304a72d0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0fd9a5b77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721c2156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NUF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