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807fc8a7c64b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f5c20518044c7d"/>
  </p:sldMasterIdLst>
  <p:sldIdLst>
    <p:sldId xmlns:r="http://schemas.openxmlformats.org/officeDocument/2006/relationships" id="256" r:id="R500faa1506604a93"/>
    <p:sldId xmlns:r="http://schemas.openxmlformats.org/officeDocument/2006/relationships" id="257" r:id="Rcd2705e75a3b43d0"/>
    <p:sldId xmlns:r="http://schemas.openxmlformats.org/officeDocument/2006/relationships" id="258" r:id="R121c5ed3b62f48b9"/>
    <p:sldId xmlns:r="http://schemas.openxmlformats.org/officeDocument/2006/relationships" id="259" r:id="R3de71461064940ab"/>
    <p:sldId xmlns:r="http://schemas.openxmlformats.org/officeDocument/2006/relationships" id="260" r:id="Rfdbc605d595842d8"/>
    <p:sldId xmlns:r="http://schemas.openxmlformats.org/officeDocument/2006/relationships" id="261" r:id="R19304849ece349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f5c20518044c7d" /><Relationship Type="http://schemas.openxmlformats.org/officeDocument/2006/relationships/slide" Target="/ppt/slides/slide1.xml" Id="R500faa1506604a93" /><Relationship Type="http://schemas.openxmlformats.org/officeDocument/2006/relationships/slide" Target="/ppt/slides/slide2.xml" Id="Rcd2705e75a3b43d0" /><Relationship Type="http://schemas.openxmlformats.org/officeDocument/2006/relationships/slide" Target="/ppt/slides/slide3.xml" Id="R121c5ed3b62f48b9" /><Relationship Type="http://schemas.openxmlformats.org/officeDocument/2006/relationships/slide" Target="/ppt/slides/slide4.xml" Id="R3de71461064940ab" /><Relationship Type="http://schemas.openxmlformats.org/officeDocument/2006/relationships/slide" Target="/ppt/slides/slide5.xml" Id="Rfdbc605d595842d8" /><Relationship Type="http://schemas.openxmlformats.org/officeDocument/2006/relationships/slide" Target="/ppt/slides/slide6.xml" Id="R19304849ece349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2897a882c246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4062d848f4714" /><Relationship Type="http://schemas.openxmlformats.org/officeDocument/2006/relationships/theme" Target="/ppt/slideMasters/theme/theme1.xml" Id="R757306c01b8b48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94062d848f47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7323d6a6d41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809c97aa842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f4a7495ff4a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b93232de948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d896b302c4c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96a906b6246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Nordli, Inkognitogata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anno@grette.no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891 768 842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