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806e9d4a5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6be38741c4949"/>
  </p:sldMasterIdLst>
  <p:sldIdLst>
    <p:sldId xmlns:r="http://schemas.openxmlformats.org/officeDocument/2006/relationships" id="256" r:id="R9043d089f48145de"/>
    <p:sldId xmlns:r="http://schemas.openxmlformats.org/officeDocument/2006/relationships" id="257" r:id="R287d522872734fb8"/>
    <p:sldId xmlns:r="http://schemas.openxmlformats.org/officeDocument/2006/relationships" id="258" r:id="R62183a1722df4d06"/>
    <p:sldId xmlns:r="http://schemas.openxmlformats.org/officeDocument/2006/relationships" id="259" r:id="Reb6e41553397435f"/>
    <p:sldId xmlns:r="http://schemas.openxmlformats.org/officeDocument/2006/relationships" id="260" r:id="Rafc2baf447a44be8"/>
    <p:sldId xmlns:r="http://schemas.openxmlformats.org/officeDocument/2006/relationships" id="261" r:id="R9ff8da442b6c4189"/>
    <p:sldId xmlns:r="http://schemas.openxmlformats.org/officeDocument/2006/relationships" id="262" r:id="Rc6e5ccf80baf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6be38741c4949" /><Relationship Type="http://schemas.openxmlformats.org/officeDocument/2006/relationships/slide" Target="/ppt/slides/slide1.xml" Id="R9043d089f48145de" /><Relationship Type="http://schemas.openxmlformats.org/officeDocument/2006/relationships/slide" Target="/ppt/slides/slide2.xml" Id="R287d522872734fb8" /><Relationship Type="http://schemas.openxmlformats.org/officeDocument/2006/relationships/slide" Target="/ppt/slides/slide3.xml" Id="R62183a1722df4d06" /><Relationship Type="http://schemas.openxmlformats.org/officeDocument/2006/relationships/slide" Target="/ppt/slides/slide4.xml" Id="Reb6e41553397435f" /><Relationship Type="http://schemas.openxmlformats.org/officeDocument/2006/relationships/slide" Target="/ppt/slides/slide5.xml" Id="Rafc2baf447a44be8" /><Relationship Type="http://schemas.openxmlformats.org/officeDocument/2006/relationships/slide" Target="/ppt/slides/slide6.xml" Id="R9ff8da442b6c4189" /><Relationship Type="http://schemas.openxmlformats.org/officeDocument/2006/relationships/slide" Target="/ppt/slides/slide7.xml" Id="Rc6e5ccf80baf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ca09c1fce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d24598b35405e" /><Relationship Type="http://schemas.openxmlformats.org/officeDocument/2006/relationships/theme" Target="/ppt/slideMasters/theme/theme1.xml" Id="R564856657245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d24598b35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954af3ace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134287900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aa89e30f2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1f6db3057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84e717067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89916c204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6ccbfb03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26 364 130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26 899 226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CECILIA C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