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66149eacc7d48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4cab51ec6d405f"/>
  </p:sldMasterIdLst>
  <p:sldIdLst>
    <p:sldId xmlns:r="http://schemas.openxmlformats.org/officeDocument/2006/relationships" id="256" r:id="R2c5da70f6ed14156"/>
    <p:sldId xmlns:r="http://schemas.openxmlformats.org/officeDocument/2006/relationships" id="257" r:id="Rac03003b4c904709"/>
    <p:sldId xmlns:r="http://schemas.openxmlformats.org/officeDocument/2006/relationships" id="258" r:id="R2178f75b574e41f9"/>
    <p:sldId xmlns:r="http://schemas.openxmlformats.org/officeDocument/2006/relationships" id="259" r:id="Rc6ad743d9f414926"/>
    <p:sldId xmlns:r="http://schemas.openxmlformats.org/officeDocument/2006/relationships" id="260" r:id="Rf014b76babd14541"/>
    <p:sldId xmlns:r="http://schemas.openxmlformats.org/officeDocument/2006/relationships" id="261" r:id="Rdb9fad7817d74311"/>
    <p:sldId xmlns:r="http://schemas.openxmlformats.org/officeDocument/2006/relationships" id="262" r:id="Reb11a99e462346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4cab51ec6d405f" /><Relationship Type="http://schemas.openxmlformats.org/officeDocument/2006/relationships/slide" Target="/ppt/slides/slide1.xml" Id="R2c5da70f6ed14156" /><Relationship Type="http://schemas.openxmlformats.org/officeDocument/2006/relationships/slide" Target="/ppt/slides/slide2.xml" Id="Rac03003b4c904709" /><Relationship Type="http://schemas.openxmlformats.org/officeDocument/2006/relationships/slide" Target="/ppt/slides/slide3.xml" Id="R2178f75b574e41f9" /><Relationship Type="http://schemas.openxmlformats.org/officeDocument/2006/relationships/slide" Target="/ppt/slides/slide4.xml" Id="Rc6ad743d9f414926" /><Relationship Type="http://schemas.openxmlformats.org/officeDocument/2006/relationships/slide" Target="/ppt/slides/slide5.xml" Id="Rf014b76babd14541" /><Relationship Type="http://schemas.openxmlformats.org/officeDocument/2006/relationships/slide" Target="/ppt/slides/slide6.xml" Id="Rdb9fad7817d74311" /><Relationship Type="http://schemas.openxmlformats.org/officeDocument/2006/relationships/slide" Target="/ppt/slides/slide7.xml" Id="Reb11a99e462346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6aba75743442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d6110156d445d5" /><Relationship Type="http://schemas.openxmlformats.org/officeDocument/2006/relationships/theme" Target="/ppt/slideMasters/theme/theme1.xml" Id="Rc2b3739365da43a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d6110156d445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806fd3571d46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81777b4e2d44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23a3d2ac184b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c581342f5a4b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030a053a944a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0b799580c6488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135836820e44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MIDAS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MIDAS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MIDAS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MIDAS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MIDAS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MIDAS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−12 929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1 070 068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2 011 013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3 511 060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MIDAS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WESSEL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MIDAS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Husebyveien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p-wesse@online.no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891 780 702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MIDAS AS</a:t>
            </a:r>
          </a:p>
        </p:txBody>
      </p:sp>
    </p:spTree>
  </p:cSld>
  <p:clrMapOvr>
    <a:masterClrMapping xmlns:a="http://schemas.openxmlformats.org/drawingml/2006/main"/>
  </p:clrMapOvr>
</p:sld>
</file>