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d7f741c23642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958000ff234631"/>
  </p:sldMasterIdLst>
  <p:sldIdLst>
    <p:sldId xmlns:r="http://schemas.openxmlformats.org/officeDocument/2006/relationships" id="256" r:id="Rb31b4f5692f646ae"/>
    <p:sldId xmlns:r="http://schemas.openxmlformats.org/officeDocument/2006/relationships" id="257" r:id="Ra200de7a97204dde"/>
    <p:sldId xmlns:r="http://schemas.openxmlformats.org/officeDocument/2006/relationships" id="258" r:id="Ra9c0c41abc5442b7"/>
    <p:sldId xmlns:r="http://schemas.openxmlformats.org/officeDocument/2006/relationships" id="259" r:id="R62f52f5cd67547c7"/>
    <p:sldId xmlns:r="http://schemas.openxmlformats.org/officeDocument/2006/relationships" id="260" r:id="R8423d5eb0ae14ddb"/>
    <p:sldId xmlns:r="http://schemas.openxmlformats.org/officeDocument/2006/relationships" id="261" r:id="R222e8903c6e34729"/>
    <p:sldId xmlns:r="http://schemas.openxmlformats.org/officeDocument/2006/relationships" id="262" r:id="Rbcca5dbc80fc46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58000ff234631" /><Relationship Type="http://schemas.openxmlformats.org/officeDocument/2006/relationships/slide" Target="/ppt/slides/slide1.xml" Id="Rb31b4f5692f646ae" /><Relationship Type="http://schemas.openxmlformats.org/officeDocument/2006/relationships/slide" Target="/ppt/slides/slide2.xml" Id="Ra200de7a97204dde" /><Relationship Type="http://schemas.openxmlformats.org/officeDocument/2006/relationships/slide" Target="/ppt/slides/slide3.xml" Id="Ra9c0c41abc5442b7" /><Relationship Type="http://schemas.openxmlformats.org/officeDocument/2006/relationships/slide" Target="/ppt/slides/slide4.xml" Id="R62f52f5cd67547c7" /><Relationship Type="http://schemas.openxmlformats.org/officeDocument/2006/relationships/slide" Target="/ppt/slides/slide5.xml" Id="R8423d5eb0ae14ddb" /><Relationship Type="http://schemas.openxmlformats.org/officeDocument/2006/relationships/slide" Target="/ppt/slides/slide6.xml" Id="R222e8903c6e34729" /><Relationship Type="http://schemas.openxmlformats.org/officeDocument/2006/relationships/slide" Target="/ppt/slides/slide7.xml" Id="Rbcca5dbc80fc46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1209589814e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4772d83944d08" /><Relationship Type="http://schemas.openxmlformats.org/officeDocument/2006/relationships/theme" Target="/ppt/slideMasters/theme/theme1.xml" Id="R5e4c68f95d2c43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4772d8394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031283cfc44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16893d8d044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427472496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7a92d44c2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63bfc0c2545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5e9f4684649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0f0a026ae4b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CAABY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30 219 709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30 054 628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24 017 336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105 665 876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ÅBYHOLM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caaby@andenaes.com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