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073a2251c848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fe1cd048324b87"/>
  </p:sldMasterIdLst>
  <p:sldIdLst>
    <p:sldId xmlns:r="http://schemas.openxmlformats.org/officeDocument/2006/relationships" id="256" r:id="Redba8d18ae354dd8"/>
    <p:sldId xmlns:r="http://schemas.openxmlformats.org/officeDocument/2006/relationships" id="257" r:id="R80345980a9c7491f"/>
    <p:sldId xmlns:r="http://schemas.openxmlformats.org/officeDocument/2006/relationships" id="258" r:id="Rb58c18ccb7fa44ad"/>
    <p:sldId xmlns:r="http://schemas.openxmlformats.org/officeDocument/2006/relationships" id="259" r:id="Recc64811445f49c3"/>
    <p:sldId xmlns:r="http://schemas.openxmlformats.org/officeDocument/2006/relationships" id="260" r:id="R35fb2632e72d48c3"/>
    <p:sldId xmlns:r="http://schemas.openxmlformats.org/officeDocument/2006/relationships" id="261" r:id="R6254e27cccdc4bca"/>
    <p:sldId xmlns:r="http://schemas.openxmlformats.org/officeDocument/2006/relationships" id="262" r:id="R1cd9be33a1ba4e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fe1cd048324b87" /><Relationship Type="http://schemas.openxmlformats.org/officeDocument/2006/relationships/slide" Target="/ppt/slides/slide1.xml" Id="Redba8d18ae354dd8" /><Relationship Type="http://schemas.openxmlformats.org/officeDocument/2006/relationships/slide" Target="/ppt/slides/slide2.xml" Id="R80345980a9c7491f" /><Relationship Type="http://schemas.openxmlformats.org/officeDocument/2006/relationships/slide" Target="/ppt/slides/slide3.xml" Id="Rb58c18ccb7fa44ad" /><Relationship Type="http://schemas.openxmlformats.org/officeDocument/2006/relationships/slide" Target="/ppt/slides/slide4.xml" Id="Recc64811445f49c3" /><Relationship Type="http://schemas.openxmlformats.org/officeDocument/2006/relationships/slide" Target="/ppt/slides/slide5.xml" Id="R35fb2632e72d48c3" /><Relationship Type="http://schemas.openxmlformats.org/officeDocument/2006/relationships/slide" Target="/ppt/slides/slide6.xml" Id="R6254e27cccdc4bca" /><Relationship Type="http://schemas.openxmlformats.org/officeDocument/2006/relationships/slide" Target="/ppt/slides/slide7.xml" Id="R1cd9be33a1ba4e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f3468056c546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88107f99e3411a" /><Relationship Type="http://schemas.openxmlformats.org/officeDocument/2006/relationships/theme" Target="/ppt/slideMasters/theme/theme1.xml" Id="R0ab1b0071bee49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88107f99e341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a825766a9249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0edeef02394c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807cb6ea5a49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444f3e7b2643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645b404d0d4b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6cc4e9dbb249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5c28a9b09c47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AZINOR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AZINOR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AZINOR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AZINOR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AZINOR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AZINOR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−11 047 901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997 099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AZINOR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WESTCO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WESTHAWK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AZINOR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891 787 332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AZINOR AS</a:t>
            </a:r>
          </a:p>
        </p:txBody>
      </p:sp>
    </p:spTree>
  </p:cSld>
  <p:clrMapOvr>
    <a:masterClrMapping xmlns:a="http://schemas.openxmlformats.org/drawingml/2006/main"/>
  </p:clrMapOvr>
</p:sld>
</file>