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64b47a10d54c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43b52cf8254213"/>
  </p:sldMasterIdLst>
  <p:sldIdLst>
    <p:sldId xmlns:r="http://schemas.openxmlformats.org/officeDocument/2006/relationships" id="256" r:id="R0bd519c314804021"/>
    <p:sldId xmlns:r="http://schemas.openxmlformats.org/officeDocument/2006/relationships" id="257" r:id="R0367d016f7db485d"/>
    <p:sldId xmlns:r="http://schemas.openxmlformats.org/officeDocument/2006/relationships" id="258" r:id="R48611264e09a492c"/>
    <p:sldId xmlns:r="http://schemas.openxmlformats.org/officeDocument/2006/relationships" id="259" r:id="R42e25833189d4eae"/>
    <p:sldId xmlns:r="http://schemas.openxmlformats.org/officeDocument/2006/relationships" id="260" r:id="R404a2e9eb3414a15"/>
    <p:sldId xmlns:r="http://schemas.openxmlformats.org/officeDocument/2006/relationships" id="261" r:id="R07fb933ab1fe4a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3b52cf8254213" /><Relationship Type="http://schemas.openxmlformats.org/officeDocument/2006/relationships/slide" Target="/ppt/slides/slide1.xml" Id="R0bd519c314804021" /><Relationship Type="http://schemas.openxmlformats.org/officeDocument/2006/relationships/slide" Target="/ppt/slides/slide2.xml" Id="R0367d016f7db485d" /><Relationship Type="http://schemas.openxmlformats.org/officeDocument/2006/relationships/slide" Target="/ppt/slides/slide3.xml" Id="R48611264e09a492c" /><Relationship Type="http://schemas.openxmlformats.org/officeDocument/2006/relationships/slide" Target="/ppt/slides/slide4.xml" Id="R42e25833189d4eae" /><Relationship Type="http://schemas.openxmlformats.org/officeDocument/2006/relationships/slide" Target="/ppt/slides/slide5.xml" Id="R404a2e9eb3414a15" /><Relationship Type="http://schemas.openxmlformats.org/officeDocument/2006/relationships/slide" Target="/ppt/slides/slide6.xml" Id="R07fb933ab1fe4a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f21830a45e45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194f749f74183" /><Relationship Type="http://schemas.openxmlformats.org/officeDocument/2006/relationships/theme" Target="/ppt/slideMasters/theme/theme1.xml" Id="R335d53c1f21b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3194f749f741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755684c2640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bbc291f1d42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8c08030e342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3ab10f9f04c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6d415c7a24e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6b03d357140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NILSENS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Knudtzens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9900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arne@nilsensregnskap.no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891 792 212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NILSENS REGNSKAP AS</a:t>
            </a:r>
          </a:p>
        </p:txBody>
      </p:sp>
    </p:spTree>
  </p:cSld>
  <p:clrMapOvr>
    <a:masterClrMapping xmlns:a="http://schemas.openxmlformats.org/drawingml/2006/main"/>
  </p:clrMapOvr>
</p:sld>
</file>