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b415a2829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d71997b3c4f72"/>
  </p:sldMasterIdLst>
  <p:sldIdLst>
    <p:sldId xmlns:r="http://schemas.openxmlformats.org/officeDocument/2006/relationships" id="256" r:id="R8ef7d3c586f24d5c"/>
    <p:sldId xmlns:r="http://schemas.openxmlformats.org/officeDocument/2006/relationships" id="257" r:id="R0511f43950784f4e"/>
    <p:sldId xmlns:r="http://schemas.openxmlformats.org/officeDocument/2006/relationships" id="258" r:id="R6780198df58c4b2b"/>
    <p:sldId xmlns:r="http://schemas.openxmlformats.org/officeDocument/2006/relationships" id="259" r:id="R3802a4402e554bb7"/>
    <p:sldId xmlns:r="http://schemas.openxmlformats.org/officeDocument/2006/relationships" id="260" r:id="Rde8868e14aec411a"/>
    <p:sldId xmlns:r="http://schemas.openxmlformats.org/officeDocument/2006/relationships" id="261" r:id="R9a139733d2f947e4"/>
    <p:sldId xmlns:r="http://schemas.openxmlformats.org/officeDocument/2006/relationships" id="262" r:id="Ra041f8ebe97e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d71997b3c4f72" /><Relationship Type="http://schemas.openxmlformats.org/officeDocument/2006/relationships/slide" Target="/ppt/slides/slide1.xml" Id="R8ef7d3c586f24d5c" /><Relationship Type="http://schemas.openxmlformats.org/officeDocument/2006/relationships/slide" Target="/ppt/slides/slide2.xml" Id="R0511f43950784f4e" /><Relationship Type="http://schemas.openxmlformats.org/officeDocument/2006/relationships/slide" Target="/ppt/slides/slide3.xml" Id="R6780198df58c4b2b" /><Relationship Type="http://schemas.openxmlformats.org/officeDocument/2006/relationships/slide" Target="/ppt/slides/slide4.xml" Id="R3802a4402e554bb7" /><Relationship Type="http://schemas.openxmlformats.org/officeDocument/2006/relationships/slide" Target="/ppt/slides/slide5.xml" Id="Rde8868e14aec411a" /><Relationship Type="http://schemas.openxmlformats.org/officeDocument/2006/relationships/slide" Target="/ppt/slides/slide6.xml" Id="R9a139733d2f947e4" /><Relationship Type="http://schemas.openxmlformats.org/officeDocument/2006/relationships/slide" Target="/ppt/slides/slide7.xml" Id="Ra041f8ebe97e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34a4c6c5343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6fb462f234c9a" /><Relationship Type="http://schemas.openxmlformats.org/officeDocument/2006/relationships/theme" Target="/ppt/slideMasters/theme/theme1.xml" Id="R442af8a851fe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6fb462f234c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cea8fc39f4d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7ab540f4849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67edd658442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5a26c45b5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95b35279b4a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7dac9e8f24d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b04de150f42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NILSENS REGNSKAP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990 525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1 824 165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Knudtzens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arne@nilsensregnskap.no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891 792 212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REGNSKAP AS</a:t>
            </a:r>
          </a:p>
        </p:txBody>
      </p:sp>
    </p:spTree>
  </p:cSld>
  <p:clrMapOvr>
    <a:masterClrMapping xmlns:a="http://schemas.openxmlformats.org/drawingml/2006/main"/>
  </p:clrMapOvr>
</p:sld>
</file>