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ae84d13b0b4e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92cd3999754bec"/>
  </p:sldMasterIdLst>
  <p:sldIdLst>
    <p:sldId xmlns:r="http://schemas.openxmlformats.org/officeDocument/2006/relationships" id="256" r:id="R23a34a84cac247aa"/>
    <p:sldId xmlns:r="http://schemas.openxmlformats.org/officeDocument/2006/relationships" id="257" r:id="R2ce341dff0984a4f"/>
    <p:sldId xmlns:r="http://schemas.openxmlformats.org/officeDocument/2006/relationships" id="258" r:id="Rf07f9c3e8c354dcb"/>
    <p:sldId xmlns:r="http://schemas.openxmlformats.org/officeDocument/2006/relationships" id="259" r:id="R84cec34e417f4c7a"/>
    <p:sldId xmlns:r="http://schemas.openxmlformats.org/officeDocument/2006/relationships" id="260" r:id="R189adf32c4e945d2"/>
    <p:sldId xmlns:r="http://schemas.openxmlformats.org/officeDocument/2006/relationships" id="261" r:id="R7965801d379c4247"/>
    <p:sldId xmlns:r="http://schemas.openxmlformats.org/officeDocument/2006/relationships" id="262" r:id="R80857f023b174a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92cd3999754bec" /><Relationship Type="http://schemas.openxmlformats.org/officeDocument/2006/relationships/slide" Target="/ppt/slides/slide1.xml" Id="R23a34a84cac247aa" /><Relationship Type="http://schemas.openxmlformats.org/officeDocument/2006/relationships/slide" Target="/ppt/slides/slide2.xml" Id="R2ce341dff0984a4f" /><Relationship Type="http://schemas.openxmlformats.org/officeDocument/2006/relationships/slide" Target="/ppt/slides/slide3.xml" Id="Rf07f9c3e8c354dcb" /><Relationship Type="http://schemas.openxmlformats.org/officeDocument/2006/relationships/slide" Target="/ppt/slides/slide4.xml" Id="R84cec34e417f4c7a" /><Relationship Type="http://schemas.openxmlformats.org/officeDocument/2006/relationships/slide" Target="/ppt/slides/slide5.xml" Id="R189adf32c4e945d2" /><Relationship Type="http://schemas.openxmlformats.org/officeDocument/2006/relationships/slide" Target="/ppt/slides/slide6.xml" Id="R7965801d379c4247" /><Relationship Type="http://schemas.openxmlformats.org/officeDocument/2006/relationships/slide" Target="/ppt/slides/slide7.xml" Id="R80857f023b174a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766da909104f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d1949c37243f0" /><Relationship Type="http://schemas.openxmlformats.org/officeDocument/2006/relationships/theme" Target="/ppt/slideMasters/theme/theme1.xml" Id="R414fafe826de43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fd1949c37243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187b4c07e4e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16352f99641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33bd05c8348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165a75d9741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a05f70b4449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9b1e9db534c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b8f269f7d48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NORDAN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NORDAN GRUPPEN AS ble etablert [år] og holder til i Moi.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5 484 242 000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370 578 000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252 569 000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1 389 144 000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3 676 724 000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JOHS RASMUSSEN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ALIEN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JOIN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OLEMA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4460 Moi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891 806 752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NORDAN GRUPPEN AS</a:t>
            </a:r>
          </a:p>
        </p:txBody>
      </p:sp>
    </p:spTree>
  </p:cSld>
  <p:clrMapOvr>
    <a:masterClrMapping xmlns:a="http://schemas.openxmlformats.org/drawingml/2006/main"/>
  </p:clrMapOvr>
</p:sld>
</file>