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e4d79770be4c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a4a5672bc84138"/>
  </p:sldMasterIdLst>
  <p:sldIdLst>
    <p:sldId xmlns:r="http://schemas.openxmlformats.org/officeDocument/2006/relationships" id="256" r:id="Rd5fdcd7a39c0469d"/>
    <p:sldId xmlns:r="http://schemas.openxmlformats.org/officeDocument/2006/relationships" id="257" r:id="R7c878a94f3334c16"/>
    <p:sldId xmlns:r="http://schemas.openxmlformats.org/officeDocument/2006/relationships" id="258" r:id="R54316d8c704243a1"/>
    <p:sldId xmlns:r="http://schemas.openxmlformats.org/officeDocument/2006/relationships" id="259" r:id="R2aacb3f602f04e5b"/>
    <p:sldId xmlns:r="http://schemas.openxmlformats.org/officeDocument/2006/relationships" id="260" r:id="R8f268c69335f4900"/>
    <p:sldId xmlns:r="http://schemas.openxmlformats.org/officeDocument/2006/relationships" id="261" r:id="Raa52fe7078f64383"/>
    <p:sldId xmlns:r="http://schemas.openxmlformats.org/officeDocument/2006/relationships" id="262" r:id="Rdaafcb1981e8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a4a5672bc84138" /><Relationship Type="http://schemas.openxmlformats.org/officeDocument/2006/relationships/slide" Target="/ppt/slides/slide1.xml" Id="Rd5fdcd7a39c0469d" /><Relationship Type="http://schemas.openxmlformats.org/officeDocument/2006/relationships/slide" Target="/ppt/slides/slide2.xml" Id="R7c878a94f3334c16" /><Relationship Type="http://schemas.openxmlformats.org/officeDocument/2006/relationships/slide" Target="/ppt/slides/slide3.xml" Id="R54316d8c704243a1" /><Relationship Type="http://schemas.openxmlformats.org/officeDocument/2006/relationships/slide" Target="/ppt/slides/slide4.xml" Id="R2aacb3f602f04e5b" /><Relationship Type="http://schemas.openxmlformats.org/officeDocument/2006/relationships/slide" Target="/ppt/slides/slide5.xml" Id="R8f268c69335f4900" /><Relationship Type="http://schemas.openxmlformats.org/officeDocument/2006/relationships/slide" Target="/ppt/slides/slide6.xml" Id="Raa52fe7078f64383" /><Relationship Type="http://schemas.openxmlformats.org/officeDocument/2006/relationships/slide" Target="/ppt/slides/slide7.xml" Id="Rdaafcb1981e8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46861ba54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ced57b9f448b3" /><Relationship Type="http://schemas.openxmlformats.org/officeDocument/2006/relationships/theme" Target="/ppt/slideMasters/theme/theme1.xml" Id="R97240129b7b04f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ced57b9f448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bc9443f24a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2c95bccd6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311e8287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9d6dfb2d1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dceb06a4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381faabe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6834310a7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BEWA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BEWA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2 883 816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−1 238 425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1 652 317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29 179 386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34 190 470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 WALMESTAD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benth@bewa.no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891 825 692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BEWA INVEST AS</a:t>
            </a:r>
          </a:p>
        </p:txBody>
      </p:sp>
    </p:spTree>
  </p:cSld>
  <p:clrMapOvr>
    <a:masterClrMapping xmlns:a="http://schemas.openxmlformats.org/drawingml/2006/main"/>
  </p:clrMapOvr>
</p:sld>
</file>