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b233f4b979e4a4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9669f35752c4fa4"/>
  </p:sldMasterIdLst>
  <p:sldIdLst>
    <p:sldId xmlns:r="http://schemas.openxmlformats.org/officeDocument/2006/relationships" id="256" r:id="R74bae8fa67ea4426"/>
    <p:sldId xmlns:r="http://schemas.openxmlformats.org/officeDocument/2006/relationships" id="257" r:id="Rfe31822774184182"/>
    <p:sldId xmlns:r="http://schemas.openxmlformats.org/officeDocument/2006/relationships" id="258" r:id="Rca625b3766854185"/>
    <p:sldId xmlns:r="http://schemas.openxmlformats.org/officeDocument/2006/relationships" id="259" r:id="R19ea73876101474f"/>
    <p:sldId xmlns:r="http://schemas.openxmlformats.org/officeDocument/2006/relationships" id="260" r:id="R5cd4074c16674599"/>
    <p:sldId xmlns:r="http://schemas.openxmlformats.org/officeDocument/2006/relationships" id="261" r:id="R55ab318411ce492f"/>
    <p:sldId xmlns:r="http://schemas.openxmlformats.org/officeDocument/2006/relationships" id="262" r:id="Ref46da8dbc3a463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9669f35752c4fa4" /><Relationship Type="http://schemas.openxmlformats.org/officeDocument/2006/relationships/slide" Target="/ppt/slides/slide1.xml" Id="R74bae8fa67ea4426" /><Relationship Type="http://schemas.openxmlformats.org/officeDocument/2006/relationships/slide" Target="/ppt/slides/slide2.xml" Id="Rfe31822774184182" /><Relationship Type="http://schemas.openxmlformats.org/officeDocument/2006/relationships/slide" Target="/ppt/slides/slide3.xml" Id="Rca625b3766854185" /><Relationship Type="http://schemas.openxmlformats.org/officeDocument/2006/relationships/slide" Target="/ppt/slides/slide4.xml" Id="R19ea73876101474f" /><Relationship Type="http://schemas.openxmlformats.org/officeDocument/2006/relationships/slide" Target="/ppt/slides/slide5.xml" Id="R5cd4074c16674599" /><Relationship Type="http://schemas.openxmlformats.org/officeDocument/2006/relationships/slide" Target="/ppt/slides/slide6.xml" Id="R55ab318411ce492f" /><Relationship Type="http://schemas.openxmlformats.org/officeDocument/2006/relationships/slide" Target="/ppt/slides/slide7.xml" Id="Ref46da8dbc3a463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76bad0c81e44c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4ac16f97934b0b" /><Relationship Type="http://schemas.openxmlformats.org/officeDocument/2006/relationships/theme" Target="/ppt/slideMasters/theme/theme1.xml" Id="R5f7c2f11ea1048f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84ac16f97934b0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8b5dd822b84f1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f8656cdd25493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d79a8ba8da411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eabf182bc14e1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a5cb90775c4b4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f548139db2430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189f2024aa49e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ABL-INVESTMENT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ABL-INVESTMENT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ABL-INVESTMENT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ABL-INVESTMENT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ABL-INVESTMENT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ABL-INVESTMENT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2021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−11 260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−11 260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2 413 380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2 570 604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ABL-INVESTMENT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LAESKOGEN BJØRG MOE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ABL-INVESTMENT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891 827 652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ABL-INVESTMENT AS</a:t>
            </a:r>
          </a:p>
        </p:txBody>
      </p:sp>
    </p:spTree>
  </p:cSld>
  <p:clrMapOvr>
    <a:masterClrMapping xmlns:a="http://schemas.openxmlformats.org/drawingml/2006/main"/>
  </p:clrMapOvr>
</p:sld>
</file>