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fd62307bf743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812f86de004863"/>
  </p:sldMasterIdLst>
  <p:sldIdLst>
    <p:sldId xmlns:r="http://schemas.openxmlformats.org/officeDocument/2006/relationships" id="256" r:id="R8ea0a76dfe5b4a2e"/>
    <p:sldId xmlns:r="http://schemas.openxmlformats.org/officeDocument/2006/relationships" id="257" r:id="R164bede156244a21"/>
    <p:sldId xmlns:r="http://schemas.openxmlformats.org/officeDocument/2006/relationships" id="258" r:id="Ree3b8e1759864d1d"/>
    <p:sldId xmlns:r="http://schemas.openxmlformats.org/officeDocument/2006/relationships" id="259" r:id="R3300e3bcdb3c4430"/>
    <p:sldId xmlns:r="http://schemas.openxmlformats.org/officeDocument/2006/relationships" id="260" r:id="R1ba8e80ea13d47b6"/>
    <p:sldId xmlns:r="http://schemas.openxmlformats.org/officeDocument/2006/relationships" id="261" r:id="Ra8652ad8560741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812f86de004863" /><Relationship Type="http://schemas.openxmlformats.org/officeDocument/2006/relationships/slide" Target="/ppt/slides/slide1.xml" Id="R8ea0a76dfe5b4a2e" /><Relationship Type="http://schemas.openxmlformats.org/officeDocument/2006/relationships/slide" Target="/ppt/slides/slide2.xml" Id="R164bede156244a21" /><Relationship Type="http://schemas.openxmlformats.org/officeDocument/2006/relationships/slide" Target="/ppt/slides/slide3.xml" Id="Ree3b8e1759864d1d" /><Relationship Type="http://schemas.openxmlformats.org/officeDocument/2006/relationships/slide" Target="/ppt/slides/slide4.xml" Id="R3300e3bcdb3c4430" /><Relationship Type="http://schemas.openxmlformats.org/officeDocument/2006/relationships/slide" Target="/ppt/slides/slide5.xml" Id="R1ba8e80ea13d47b6" /><Relationship Type="http://schemas.openxmlformats.org/officeDocument/2006/relationships/slide" Target="/ppt/slides/slide6.xml" Id="Ra8652ad8560741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27e4c2ef914f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0b0cc1c3b4e67" /><Relationship Type="http://schemas.openxmlformats.org/officeDocument/2006/relationships/theme" Target="/ppt/slideMasters/theme/theme1.xml" Id="Ra9e04f330d9141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20b0cc1c3b4e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381f1c43f40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695ba46b04a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b1eec39154e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f7e5097164f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0cf93f39d4d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8c9e6120940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 FJELLSPREGNING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 FJELLSPREGNING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 FJELLSPREGNING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 FJELLSPREGNING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 FJELLSPREGNING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 FJELLSPREGNING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KVAMMEN SVEINUNG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 FJELLSPREGNING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891 879 342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 FJELLSPREGNING AS</a:t>
            </a:r>
          </a:p>
        </p:txBody>
      </p:sp>
    </p:spTree>
  </p:cSld>
  <p:clrMapOvr>
    <a:masterClrMapping xmlns:a="http://schemas.openxmlformats.org/drawingml/2006/main"/>
  </p:clrMapOvr>
</p:sld>
</file>