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88b9a484c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a2d5ac0544f9b"/>
  </p:sldMasterIdLst>
  <p:sldIdLst>
    <p:sldId xmlns:r="http://schemas.openxmlformats.org/officeDocument/2006/relationships" id="256" r:id="R356682bd582847ba"/>
    <p:sldId xmlns:r="http://schemas.openxmlformats.org/officeDocument/2006/relationships" id="257" r:id="Rad58aa99dffd4e04"/>
    <p:sldId xmlns:r="http://schemas.openxmlformats.org/officeDocument/2006/relationships" id="258" r:id="R4ce78ecd2fcc42bf"/>
    <p:sldId xmlns:r="http://schemas.openxmlformats.org/officeDocument/2006/relationships" id="259" r:id="R9f83c4442217425d"/>
    <p:sldId xmlns:r="http://schemas.openxmlformats.org/officeDocument/2006/relationships" id="260" r:id="R2ee682dec8cf40c5"/>
    <p:sldId xmlns:r="http://schemas.openxmlformats.org/officeDocument/2006/relationships" id="261" r:id="R964fe1bffd3c4fc3"/>
    <p:sldId xmlns:r="http://schemas.openxmlformats.org/officeDocument/2006/relationships" id="262" r:id="R1a4d20f0e3b7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a2d5ac0544f9b" /><Relationship Type="http://schemas.openxmlformats.org/officeDocument/2006/relationships/slide" Target="/ppt/slides/slide1.xml" Id="R356682bd582847ba" /><Relationship Type="http://schemas.openxmlformats.org/officeDocument/2006/relationships/slide" Target="/ppt/slides/slide2.xml" Id="Rad58aa99dffd4e04" /><Relationship Type="http://schemas.openxmlformats.org/officeDocument/2006/relationships/slide" Target="/ppt/slides/slide3.xml" Id="R4ce78ecd2fcc42bf" /><Relationship Type="http://schemas.openxmlformats.org/officeDocument/2006/relationships/slide" Target="/ppt/slides/slide4.xml" Id="R9f83c4442217425d" /><Relationship Type="http://schemas.openxmlformats.org/officeDocument/2006/relationships/slide" Target="/ppt/slides/slide5.xml" Id="R2ee682dec8cf40c5" /><Relationship Type="http://schemas.openxmlformats.org/officeDocument/2006/relationships/slide" Target="/ppt/slides/slide6.xml" Id="R964fe1bffd3c4fc3" /><Relationship Type="http://schemas.openxmlformats.org/officeDocument/2006/relationships/slide" Target="/ppt/slides/slide7.xml" Id="R1a4d20f0e3b7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74bb686e04f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820fff12240ea" /><Relationship Type="http://schemas.openxmlformats.org/officeDocument/2006/relationships/theme" Target="/ppt/slideMasters/theme/theme1.xml" Id="R41527bd37784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820fff122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1953e7d4c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4caa7bcd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074e6b68441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9e6d18d2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6e3bb071f42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a9f9e52eb46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d85d00e74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TOAST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TOAST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18 104 914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90 711 190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EAE HOLDING WINE &amp; SPIRITS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53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891 887 892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TOAST GROUP AS</a:t>
            </a:r>
          </a:p>
        </p:txBody>
      </p:sp>
    </p:spTree>
  </p:cSld>
  <p:clrMapOvr>
    <a:masterClrMapping xmlns:a="http://schemas.openxmlformats.org/drawingml/2006/main"/>
  </p:clrMapOvr>
</p:sld>
</file>