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8c8380004f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df45a1aa6842a2"/>
  </p:sldMasterIdLst>
  <p:sldIdLst>
    <p:sldId xmlns:r="http://schemas.openxmlformats.org/officeDocument/2006/relationships" id="256" r:id="Rdcd63499e2504c1f"/>
    <p:sldId xmlns:r="http://schemas.openxmlformats.org/officeDocument/2006/relationships" id="257" r:id="R0afb8c36e9b9443a"/>
    <p:sldId xmlns:r="http://schemas.openxmlformats.org/officeDocument/2006/relationships" id="258" r:id="Rd2af9dd5264a4102"/>
    <p:sldId xmlns:r="http://schemas.openxmlformats.org/officeDocument/2006/relationships" id="259" r:id="Re23e98b6b35247e5"/>
    <p:sldId xmlns:r="http://schemas.openxmlformats.org/officeDocument/2006/relationships" id="260" r:id="R65e2fbf7901a4fc4"/>
    <p:sldId xmlns:r="http://schemas.openxmlformats.org/officeDocument/2006/relationships" id="261" r:id="Rc9f91c131b8840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df45a1aa6842a2" /><Relationship Type="http://schemas.openxmlformats.org/officeDocument/2006/relationships/slide" Target="/ppt/slides/slide1.xml" Id="Rdcd63499e2504c1f" /><Relationship Type="http://schemas.openxmlformats.org/officeDocument/2006/relationships/slide" Target="/ppt/slides/slide2.xml" Id="R0afb8c36e9b9443a" /><Relationship Type="http://schemas.openxmlformats.org/officeDocument/2006/relationships/slide" Target="/ppt/slides/slide3.xml" Id="Rd2af9dd5264a4102" /><Relationship Type="http://schemas.openxmlformats.org/officeDocument/2006/relationships/slide" Target="/ppt/slides/slide4.xml" Id="Re23e98b6b35247e5" /><Relationship Type="http://schemas.openxmlformats.org/officeDocument/2006/relationships/slide" Target="/ppt/slides/slide5.xml" Id="R65e2fbf7901a4fc4" /><Relationship Type="http://schemas.openxmlformats.org/officeDocument/2006/relationships/slide" Target="/ppt/slides/slide6.xml" Id="Rc9f91c131b8840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ce9ffbf894c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d5ded611f4fef" /><Relationship Type="http://schemas.openxmlformats.org/officeDocument/2006/relationships/theme" Target="/ppt/slideMasters/theme/theme1.xml" Id="R1ec5d89333cc43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4d5ded611f4f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e1ee1e2d044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0b74ac31e48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df3899c054b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da3ea33624b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b6833e9e045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0b51fb7274b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Kviteluren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5414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891 906 072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