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9c1ddadbc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a815e4ffa487d"/>
  </p:sldMasterIdLst>
  <p:sldIdLst>
    <p:sldId xmlns:r="http://schemas.openxmlformats.org/officeDocument/2006/relationships" id="256" r:id="R12ad2efdb1b842c1"/>
    <p:sldId xmlns:r="http://schemas.openxmlformats.org/officeDocument/2006/relationships" id="257" r:id="Red8536b2debe43a3"/>
    <p:sldId xmlns:r="http://schemas.openxmlformats.org/officeDocument/2006/relationships" id="258" r:id="Rf7d2dbaa32ab44b6"/>
    <p:sldId xmlns:r="http://schemas.openxmlformats.org/officeDocument/2006/relationships" id="259" r:id="R8bb2c362ee8640bc"/>
    <p:sldId xmlns:r="http://schemas.openxmlformats.org/officeDocument/2006/relationships" id="260" r:id="R1ef1ccdfd5b14515"/>
    <p:sldId xmlns:r="http://schemas.openxmlformats.org/officeDocument/2006/relationships" id="261" r:id="Re28b16d4bc6c4524"/>
    <p:sldId xmlns:r="http://schemas.openxmlformats.org/officeDocument/2006/relationships" id="262" r:id="Rd199546227a1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a815e4ffa487d" /><Relationship Type="http://schemas.openxmlformats.org/officeDocument/2006/relationships/slide" Target="/ppt/slides/slide1.xml" Id="R12ad2efdb1b842c1" /><Relationship Type="http://schemas.openxmlformats.org/officeDocument/2006/relationships/slide" Target="/ppt/slides/slide2.xml" Id="Red8536b2debe43a3" /><Relationship Type="http://schemas.openxmlformats.org/officeDocument/2006/relationships/slide" Target="/ppt/slides/slide3.xml" Id="Rf7d2dbaa32ab44b6" /><Relationship Type="http://schemas.openxmlformats.org/officeDocument/2006/relationships/slide" Target="/ppt/slides/slide4.xml" Id="R8bb2c362ee8640bc" /><Relationship Type="http://schemas.openxmlformats.org/officeDocument/2006/relationships/slide" Target="/ppt/slides/slide5.xml" Id="R1ef1ccdfd5b14515" /><Relationship Type="http://schemas.openxmlformats.org/officeDocument/2006/relationships/slide" Target="/ppt/slides/slide6.xml" Id="Re28b16d4bc6c4524" /><Relationship Type="http://schemas.openxmlformats.org/officeDocument/2006/relationships/slide" Target="/ppt/slides/slide7.xml" Id="Rd199546227a1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59311a711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a6a7c70a549d7" /><Relationship Type="http://schemas.openxmlformats.org/officeDocument/2006/relationships/theme" Target="/ppt/slideMasters/theme/theme1.xml" Id="R098c5197e23d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a6a7c70a5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2176ac25b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fec4a954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42902afc1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6728f9f6c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cee43fa42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a0bb5b0c3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d9c87e905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DRIFT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30 656 677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32 881 927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ALMÅS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Kviteluren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5414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891 906 072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