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7c1cfa776c346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b58e3bbea7048dc"/>
  </p:sldMasterIdLst>
  <p:sldIdLst>
    <p:sldId xmlns:r="http://schemas.openxmlformats.org/officeDocument/2006/relationships" id="256" r:id="R6557635589ed45ab"/>
    <p:sldId xmlns:r="http://schemas.openxmlformats.org/officeDocument/2006/relationships" id="257" r:id="R4e188243ac9a40fb"/>
    <p:sldId xmlns:r="http://schemas.openxmlformats.org/officeDocument/2006/relationships" id="258" r:id="R19663973a1224ac7"/>
    <p:sldId xmlns:r="http://schemas.openxmlformats.org/officeDocument/2006/relationships" id="259" r:id="Rd192158875e14955"/>
    <p:sldId xmlns:r="http://schemas.openxmlformats.org/officeDocument/2006/relationships" id="260" r:id="R9144a04738c546c1"/>
    <p:sldId xmlns:r="http://schemas.openxmlformats.org/officeDocument/2006/relationships" id="261" r:id="R375093aea67a4e2c"/>
    <p:sldId xmlns:r="http://schemas.openxmlformats.org/officeDocument/2006/relationships" id="262" r:id="Rfba113117d1740f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b58e3bbea7048dc" /><Relationship Type="http://schemas.openxmlformats.org/officeDocument/2006/relationships/slide" Target="/ppt/slides/slide1.xml" Id="R6557635589ed45ab" /><Relationship Type="http://schemas.openxmlformats.org/officeDocument/2006/relationships/slide" Target="/ppt/slides/slide2.xml" Id="R4e188243ac9a40fb" /><Relationship Type="http://schemas.openxmlformats.org/officeDocument/2006/relationships/slide" Target="/ppt/slides/slide3.xml" Id="R19663973a1224ac7" /><Relationship Type="http://schemas.openxmlformats.org/officeDocument/2006/relationships/slide" Target="/ppt/slides/slide4.xml" Id="Rd192158875e14955" /><Relationship Type="http://schemas.openxmlformats.org/officeDocument/2006/relationships/slide" Target="/ppt/slides/slide5.xml" Id="R9144a04738c546c1" /><Relationship Type="http://schemas.openxmlformats.org/officeDocument/2006/relationships/slide" Target="/ppt/slides/slide6.xml" Id="R375093aea67a4e2c" /><Relationship Type="http://schemas.openxmlformats.org/officeDocument/2006/relationships/slide" Target="/ppt/slides/slide7.xml" Id="Rfba113117d1740f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0e9d57c72e4e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85c19181584b1e" /><Relationship Type="http://schemas.openxmlformats.org/officeDocument/2006/relationships/theme" Target="/ppt/slideMasters/theme/theme1.xml" Id="Ra7909ed9dc7346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85c19181584b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abc8e883d74ad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c96d3d94024f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079b14d39045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eded98f4bd434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dfd24b3ce40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3ce6c7873466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80b3198005481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TEAS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TEAS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1 545 004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6 689 836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8 189 836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TRULS ERIK EIDE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Vestregate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2315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891 917 902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TEAS HOLDING AS</a:t>
            </a:r>
          </a:p>
        </p:txBody>
      </p:sp>
    </p:spTree>
  </p:cSld>
  <p:clrMapOvr>
    <a:masterClrMapping xmlns:a="http://schemas.openxmlformats.org/drawingml/2006/main"/>
  </p:clrMapOvr>
</p:sld>
</file>