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c25843ddc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d5c082d9e4f76"/>
  </p:sldMasterIdLst>
  <p:sldIdLst>
    <p:sldId xmlns:r="http://schemas.openxmlformats.org/officeDocument/2006/relationships" id="256" r:id="Rc7469f13cf2b4798"/>
    <p:sldId xmlns:r="http://schemas.openxmlformats.org/officeDocument/2006/relationships" id="257" r:id="Rc901a861deef444a"/>
    <p:sldId xmlns:r="http://schemas.openxmlformats.org/officeDocument/2006/relationships" id="258" r:id="R9f1198a0915a4dfa"/>
    <p:sldId xmlns:r="http://schemas.openxmlformats.org/officeDocument/2006/relationships" id="259" r:id="R0346cbb3fb1c40bb"/>
    <p:sldId xmlns:r="http://schemas.openxmlformats.org/officeDocument/2006/relationships" id="260" r:id="R96279d1beedb4b4e"/>
    <p:sldId xmlns:r="http://schemas.openxmlformats.org/officeDocument/2006/relationships" id="261" r:id="Rd4d4e4a909c6445d"/>
    <p:sldId xmlns:r="http://schemas.openxmlformats.org/officeDocument/2006/relationships" id="262" r:id="R15a861f8b6a4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d5c082d9e4f76" /><Relationship Type="http://schemas.openxmlformats.org/officeDocument/2006/relationships/slide" Target="/ppt/slides/slide1.xml" Id="Rc7469f13cf2b4798" /><Relationship Type="http://schemas.openxmlformats.org/officeDocument/2006/relationships/slide" Target="/ppt/slides/slide2.xml" Id="Rc901a861deef444a" /><Relationship Type="http://schemas.openxmlformats.org/officeDocument/2006/relationships/slide" Target="/ppt/slides/slide3.xml" Id="R9f1198a0915a4dfa" /><Relationship Type="http://schemas.openxmlformats.org/officeDocument/2006/relationships/slide" Target="/ppt/slides/slide4.xml" Id="R0346cbb3fb1c40bb" /><Relationship Type="http://schemas.openxmlformats.org/officeDocument/2006/relationships/slide" Target="/ppt/slides/slide5.xml" Id="R96279d1beedb4b4e" /><Relationship Type="http://schemas.openxmlformats.org/officeDocument/2006/relationships/slide" Target="/ppt/slides/slide6.xml" Id="Rd4d4e4a909c6445d" /><Relationship Type="http://schemas.openxmlformats.org/officeDocument/2006/relationships/slide" Target="/ppt/slides/slide7.xml" Id="R15a861f8b6a4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df905005d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d0c4940c4b62" /><Relationship Type="http://schemas.openxmlformats.org/officeDocument/2006/relationships/theme" Target="/ppt/slideMasters/theme/theme1.xml" Id="R9f7f35f7f6ff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5d0c4940c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236f4d90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0c6f30ba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7f7cf2b45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dfe225142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f236d4ab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c9c97631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96e1fdf6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