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c428476ec42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f935724df14db6"/>
  </p:sldMasterIdLst>
  <p:sldIdLst>
    <p:sldId xmlns:r="http://schemas.openxmlformats.org/officeDocument/2006/relationships" id="256" r:id="R176d11ccf8f74b94"/>
    <p:sldId xmlns:r="http://schemas.openxmlformats.org/officeDocument/2006/relationships" id="257" r:id="Rc6ed608012984224"/>
    <p:sldId xmlns:r="http://schemas.openxmlformats.org/officeDocument/2006/relationships" id="258" r:id="R79cf0d3655da402a"/>
    <p:sldId xmlns:r="http://schemas.openxmlformats.org/officeDocument/2006/relationships" id="259" r:id="Rd515c8235931412e"/>
    <p:sldId xmlns:r="http://schemas.openxmlformats.org/officeDocument/2006/relationships" id="260" r:id="R2cbe4bacd012493d"/>
    <p:sldId xmlns:r="http://schemas.openxmlformats.org/officeDocument/2006/relationships" id="261" r:id="R21968cd8e2f04b17"/>
    <p:sldId xmlns:r="http://schemas.openxmlformats.org/officeDocument/2006/relationships" id="262" r:id="R4b8e83b8884f47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935724df14db6" /><Relationship Type="http://schemas.openxmlformats.org/officeDocument/2006/relationships/slide" Target="/ppt/slides/slide1.xml" Id="R176d11ccf8f74b94" /><Relationship Type="http://schemas.openxmlformats.org/officeDocument/2006/relationships/slide" Target="/ppt/slides/slide2.xml" Id="Rc6ed608012984224" /><Relationship Type="http://schemas.openxmlformats.org/officeDocument/2006/relationships/slide" Target="/ppt/slides/slide3.xml" Id="R79cf0d3655da402a" /><Relationship Type="http://schemas.openxmlformats.org/officeDocument/2006/relationships/slide" Target="/ppt/slides/slide4.xml" Id="Rd515c8235931412e" /><Relationship Type="http://schemas.openxmlformats.org/officeDocument/2006/relationships/slide" Target="/ppt/slides/slide5.xml" Id="R2cbe4bacd012493d" /><Relationship Type="http://schemas.openxmlformats.org/officeDocument/2006/relationships/slide" Target="/ppt/slides/slide6.xml" Id="R21968cd8e2f04b17" /><Relationship Type="http://schemas.openxmlformats.org/officeDocument/2006/relationships/slide" Target="/ppt/slides/slide7.xml" Id="R4b8e83b8884f47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4915e936c4b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243c374fa4083" /><Relationship Type="http://schemas.openxmlformats.org/officeDocument/2006/relationships/theme" Target="/ppt/slideMasters/theme/theme1.xml" Id="R56c01aa43e7c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b243c374fa40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4bf6d92c42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51d689b1648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b4c76279149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73b82f36443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a41dd77ec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21ad50e06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10756a342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CRIJA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−199 264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44 306 859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44 512 677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HOLME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CATHERINE HOLME BARRY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CENDRINE HOLME HOVDENES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HOLME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vei 20D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891 989 202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CRIJA AS</a:t>
            </a:r>
          </a:p>
        </p:txBody>
      </p:sp>
    </p:spTree>
  </p:cSld>
  <p:clrMapOvr>
    <a:masterClrMapping xmlns:a="http://schemas.openxmlformats.org/drawingml/2006/main"/>
  </p:clrMapOvr>
</p:sld>
</file>