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163b61ce84e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f22ac1be841a6"/>
  </p:sldMasterIdLst>
  <p:sldIdLst>
    <p:sldId xmlns:r="http://schemas.openxmlformats.org/officeDocument/2006/relationships" id="256" r:id="R4a9dec2f723c4697"/>
    <p:sldId xmlns:r="http://schemas.openxmlformats.org/officeDocument/2006/relationships" id="257" r:id="R443cedc4d31a429a"/>
    <p:sldId xmlns:r="http://schemas.openxmlformats.org/officeDocument/2006/relationships" id="258" r:id="R430963d0c7544c3b"/>
    <p:sldId xmlns:r="http://schemas.openxmlformats.org/officeDocument/2006/relationships" id="259" r:id="R6901e6f68be94900"/>
    <p:sldId xmlns:r="http://schemas.openxmlformats.org/officeDocument/2006/relationships" id="260" r:id="Rc81bf6168c7a4e3d"/>
    <p:sldId xmlns:r="http://schemas.openxmlformats.org/officeDocument/2006/relationships" id="261" r:id="R59f66e175f054278"/>
    <p:sldId xmlns:r="http://schemas.openxmlformats.org/officeDocument/2006/relationships" id="262" r:id="R2be216166b1f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f22ac1be841a6" /><Relationship Type="http://schemas.openxmlformats.org/officeDocument/2006/relationships/slide" Target="/ppt/slides/slide1.xml" Id="R4a9dec2f723c4697" /><Relationship Type="http://schemas.openxmlformats.org/officeDocument/2006/relationships/slide" Target="/ppt/slides/slide2.xml" Id="R443cedc4d31a429a" /><Relationship Type="http://schemas.openxmlformats.org/officeDocument/2006/relationships/slide" Target="/ppt/slides/slide3.xml" Id="R430963d0c7544c3b" /><Relationship Type="http://schemas.openxmlformats.org/officeDocument/2006/relationships/slide" Target="/ppt/slides/slide4.xml" Id="R6901e6f68be94900" /><Relationship Type="http://schemas.openxmlformats.org/officeDocument/2006/relationships/slide" Target="/ppt/slides/slide5.xml" Id="Rc81bf6168c7a4e3d" /><Relationship Type="http://schemas.openxmlformats.org/officeDocument/2006/relationships/slide" Target="/ppt/slides/slide6.xml" Id="R59f66e175f054278" /><Relationship Type="http://schemas.openxmlformats.org/officeDocument/2006/relationships/slide" Target="/ppt/slides/slide7.xml" Id="R2be216166b1f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088552409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41ccdb01540d6" /><Relationship Type="http://schemas.openxmlformats.org/officeDocument/2006/relationships/theme" Target="/ppt/slideMasters/theme/theme1.xml" Id="Raa5e498caa5f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41ccdb015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471a3c3e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059f88581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9246c92fb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6cc01f8c5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468c68808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5aa70d404e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450c8549943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 EL-CONSULT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 EL-CONSULT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EL-CONSULT AS ble etablert [år] og holder til i Skogn.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 EL-CONSULT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 EL-CONSULT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 EL-CONSULT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85 409 270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107 970 671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108 210 387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 EL-CONSULT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 EL-CONSULT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Leinsvegen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7620 Skogn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09 66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myhr@el-consult.no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891 999 682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 EL-CONSULT AS</a:t>
            </a:r>
          </a:p>
        </p:txBody>
      </p:sp>
    </p:spTree>
  </p:cSld>
  <p:clrMapOvr>
    <a:masterClrMapping xmlns:a="http://schemas.openxmlformats.org/drawingml/2006/main"/>
  </p:clrMapOvr>
</p:sld>
</file>