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6d56b455d6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2280f4872c4389"/>
  </p:sldMasterIdLst>
  <p:sldIdLst>
    <p:sldId xmlns:r="http://schemas.openxmlformats.org/officeDocument/2006/relationships" id="256" r:id="R1f3b3fadb92949b1"/>
    <p:sldId xmlns:r="http://schemas.openxmlformats.org/officeDocument/2006/relationships" id="257" r:id="R711d68a37044463d"/>
    <p:sldId xmlns:r="http://schemas.openxmlformats.org/officeDocument/2006/relationships" id="258" r:id="R11d2c9ae44a64e6a"/>
    <p:sldId xmlns:r="http://schemas.openxmlformats.org/officeDocument/2006/relationships" id="259" r:id="R47cea77c06c040a2"/>
    <p:sldId xmlns:r="http://schemas.openxmlformats.org/officeDocument/2006/relationships" id="260" r:id="R20ae617252bd4e08"/>
    <p:sldId xmlns:r="http://schemas.openxmlformats.org/officeDocument/2006/relationships" id="261" r:id="R5cdb73e9a5a84b1e"/>
    <p:sldId xmlns:r="http://schemas.openxmlformats.org/officeDocument/2006/relationships" id="262" r:id="R20cc4701ef3c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280f4872c4389" /><Relationship Type="http://schemas.openxmlformats.org/officeDocument/2006/relationships/slide" Target="/ppt/slides/slide1.xml" Id="R1f3b3fadb92949b1" /><Relationship Type="http://schemas.openxmlformats.org/officeDocument/2006/relationships/slide" Target="/ppt/slides/slide2.xml" Id="R711d68a37044463d" /><Relationship Type="http://schemas.openxmlformats.org/officeDocument/2006/relationships/slide" Target="/ppt/slides/slide3.xml" Id="R11d2c9ae44a64e6a" /><Relationship Type="http://schemas.openxmlformats.org/officeDocument/2006/relationships/slide" Target="/ppt/slides/slide4.xml" Id="R47cea77c06c040a2" /><Relationship Type="http://schemas.openxmlformats.org/officeDocument/2006/relationships/slide" Target="/ppt/slides/slide5.xml" Id="R20ae617252bd4e08" /><Relationship Type="http://schemas.openxmlformats.org/officeDocument/2006/relationships/slide" Target="/ppt/slides/slide6.xml" Id="R5cdb73e9a5a84b1e" /><Relationship Type="http://schemas.openxmlformats.org/officeDocument/2006/relationships/slide" Target="/ppt/slides/slide7.xml" Id="R20cc4701ef3c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e9b3ef2a549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6fbb578f947c2" /><Relationship Type="http://schemas.openxmlformats.org/officeDocument/2006/relationships/theme" Target="/ppt/slideMasters/theme/theme1.xml" Id="R7a613257d23c45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96fbb578f947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7800d502448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6dce4ba2649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1f7d160ce47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ffbd1bf84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3ec870ca3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ce99d634745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6b92c5d464b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REPA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4 100 259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3 268 325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29 861 676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34 018 506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HEFFCO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Gulleråsveien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37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lars-he@online.no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892 006 342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REPA HOLDING AS</a:t>
            </a:r>
          </a:p>
        </p:txBody>
      </p:sp>
    </p:spTree>
  </p:cSld>
  <p:clrMapOvr>
    <a:masterClrMapping xmlns:a="http://schemas.openxmlformats.org/drawingml/2006/main"/>
  </p:clrMapOvr>
</p:sld>
</file>