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f9f95ccf264e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d03c82eaa841e7"/>
  </p:sldMasterIdLst>
  <p:sldIdLst>
    <p:sldId xmlns:r="http://schemas.openxmlformats.org/officeDocument/2006/relationships" id="256" r:id="Rec83e17fca574e4c"/>
    <p:sldId xmlns:r="http://schemas.openxmlformats.org/officeDocument/2006/relationships" id="257" r:id="R341ada0239114e9e"/>
    <p:sldId xmlns:r="http://schemas.openxmlformats.org/officeDocument/2006/relationships" id="258" r:id="R696b01ac35ab4f57"/>
    <p:sldId xmlns:r="http://schemas.openxmlformats.org/officeDocument/2006/relationships" id="259" r:id="R38ea7284656e4153"/>
    <p:sldId xmlns:r="http://schemas.openxmlformats.org/officeDocument/2006/relationships" id="260" r:id="R8c4bf6e488cb470e"/>
    <p:sldId xmlns:r="http://schemas.openxmlformats.org/officeDocument/2006/relationships" id="261" r:id="R8b751bfcabfc4f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d03c82eaa841e7" /><Relationship Type="http://schemas.openxmlformats.org/officeDocument/2006/relationships/slide" Target="/ppt/slides/slide1.xml" Id="Rec83e17fca574e4c" /><Relationship Type="http://schemas.openxmlformats.org/officeDocument/2006/relationships/slide" Target="/ppt/slides/slide2.xml" Id="R341ada0239114e9e" /><Relationship Type="http://schemas.openxmlformats.org/officeDocument/2006/relationships/slide" Target="/ppt/slides/slide3.xml" Id="R696b01ac35ab4f57" /><Relationship Type="http://schemas.openxmlformats.org/officeDocument/2006/relationships/slide" Target="/ppt/slides/slide4.xml" Id="R38ea7284656e4153" /><Relationship Type="http://schemas.openxmlformats.org/officeDocument/2006/relationships/slide" Target="/ppt/slides/slide5.xml" Id="R8c4bf6e488cb470e" /><Relationship Type="http://schemas.openxmlformats.org/officeDocument/2006/relationships/slide" Target="/ppt/slides/slide6.xml" Id="R8b751bfcabfc4f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e2e99afe014c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25c0680544032" /><Relationship Type="http://schemas.openxmlformats.org/officeDocument/2006/relationships/theme" Target="/ppt/slideMasters/theme/theme1.xml" Id="Rdd47776090044e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825c06805440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63137c06644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a8090f32649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0579efe074c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a683a872d4f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10305a45543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481be50ad44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INTRUM JUSTITIA NORGE 3PDC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INTRUM JUSTITIA NORGE 3PDC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INTRUM JUSTITIA NORGE 3PDC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INTRUM JUSTITIA NORGE 3PDC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INTRUM JUSTITIA NORGE 3PDC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INTRUM JUSTITIA NORGE 3PDC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LOWELL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INTRUM JUSTITIA NORGE 3PDC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892 007 802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INTRUM JUSTITIA NORGE 3PDC AS</a:t>
            </a:r>
          </a:p>
        </p:txBody>
      </p:sp>
    </p:spTree>
  </p:cSld>
  <p:clrMapOvr>
    <a:masterClrMapping xmlns:a="http://schemas.openxmlformats.org/drawingml/2006/main"/>
  </p:clrMapOvr>
</p:sld>
</file>