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cc14e5839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5d8a3d7144d2c"/>
  </p:sldMasterIdLst>
  <p:sldIdLst>
    <p:sldId xmlns:r="http://schemas.openxmlformats.org/officeDocument/2006/relationships" id="256" r:id="R4d6ef90ab12e436a"/>
    <p:sldId xmlns:r="http://schemas.openxmlformats.org/officeDocument/2006/relationships" id="257" r:id="R1c1fc881cef44efb"/>
    <p:sldId xmlns:r="http://schemas.openxmlformats.org/officeDocument/2006/relationships" id="258" r:id="R9facff5187e941c4"/>
    <p:sldId xmlns:r="http://schemas.openxmlformats.org/officeDocument/2006/relationships" id="259" r:id="R2639655b653c41c6"/>
    <p:sldId xmlns:r="http://schemas.openxmlformats.org/officeDocument/2006/relationships" id="260" r:id="R4b9d3f3c169b4e00"/>
    <p:sldId xmlns:r="http://schemas.openxmlformats.org/officeDocument/2006/relationships" id="261" r:id="R1311cdf521c6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5d8a3d7144d2c" /><Relationship Type="http://schemas.openxmlformats.org/officeDocument/2006/relationships/slide" Target="/ppt/slides/slide1.xml" Id="R4d6ef90ab12e436a" /><Relationship Type="http://schemas.openxmlformats.org/officeDocument/2006/relationships/slide" Target="/ppt/slides/slide2.xml" Id="R1c1fc881cef44efb" /><Relationship Type="http://schemas.openxmlformats.org/officeDocument/2006/relationships/slide" Target="/ppt/slides/slide3.xml" Id="R9facff5187e941c4" /><Relationship Type="http://schemas.openxmlformats.org/officeDocument/2006/relationships/slide" Target="/ppt/slides/slide4.xml" Id="R2639655b653c41c6" /><Relationship Type="http://schemas.openxmlformats.org/officeDocument/2006/relationships/slide" Target="/ppt/slides/slide5.xml" Id="R4b9d3f3c169b4e00" /><Relationship Type="http://schemas.openxmlformats.org/officeDocument/2006/relationships/slide" Target="/ppt/slides/slide6.xml" Id="R1311cdf521c6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720554e9f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b1b64ff944264" /><Relationship Type="http://schemas.openxmlformats.org/officeDocument/2006/relationships/theme" Target="/ppt/slideMasters/theme/theme1.xml" Id="R2a6fa42e4892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b1b64ff94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741c1cd09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4911ca3e2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262c7a255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5329d8779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db7432baa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87f0a566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Røed, Bolignummer H0201, Inkognitogata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pr@k-w.no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892 058 962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HÅPE AS</a:t>
            </a:r>
          </a:p>
        </p:txBody>
      </p:sp>
    </p:spTree>
  </p:cSld>
  <p:clrMapOvr>
    <a:masterClrMapping xmlns:a="http://schemas.openxmlformats.org/drawingml/2006/main"/>
  </p:clrMapOvr>
</p:sld>
</file>