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07ce60b120941d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3b773d57b6e40b5"/>
  </p:sldMasterIdLst>
  <p:sldIdLst>
    <p:sldId xmlns:r="http://schemas.openxmlformats.org/officeDocument/2006/relationships" id="256" r:id="R1446fcc318cc4552"/>
    <p:sldId xmlns:r="http://schemas.openxmlformats.org/officeDocument/2006/relationships" id="257" r:id="Re393b602a4a44c89"/>
    <p:sldId xmlns:r="http://schemas.openxmlformats.org/officeDocument/2006/relationships" id="258" r:id="Rf93e482ed79d4a4a"/>
    <p:sldId xmlns:r="http://schemas.openxmlformats.org/officeDocument/2006/relationships" id="259" r:id="R927cc0f1e0684317"/>
    <p:sldId xmlns:r="http://schemas.openxmlformats.org/officeDocument/2006/relationships" id="260" r:id="Rf5506620f4bf4331"/>
    <p:sldId xmlns:r="http://schemas.openxmlformats.org/officeDocument/2006/relationships" id="261" r:id="R2cdb459425804de9"/>
    <p:sldId xmlns:r="http://schemas.openxmlformats.org/officeDocument/2006/relationships" id="262" r:id="Rc789b45757a84ea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3b773d57b6e40b5" /><Relationship Type="http://schemas.openxmlformats.org/officeDocument/2006/relationships/slide" Target="/ppt/slides/slide1.xml" Id="R1446fcc318cc4552" /><Relationship Type="http://schemas.openxmlformats.org/officeDocument/2006/relationships/slide" Target="/ppt/slides/slide2.xml" Id="Re393b602a4a44c89" /><Relationship Type="http://schemas.openxmlformats.org/officeDocument/2006/relationships/slide" Target="/ppt/slides/slide3.xml" Id="Rf93e482ed79d4a4a" /><Relationship Type="http://schemas.openxmlformats.org/officeDocument/2006/relationships/slide" Target="/ppt/slides/slide4.xml" Id="R927cc0f1e0684317" /><Relationship Type="http://schemas.openxmlformats.org/officeDocument/2006/relationships/slide" Target="/ppt/slides/slide5.xml" Id="Rf5506620f4bf4331" /><Relationship Type="http://schemas.openxmlformats.org/officeDocument/2006/relationships/slide" Target="/ppt/slides/slide6.xml" Id="R2cdb459425804de9" /><Relationship Type="http://schemas.openxmlformats.org/officeDocument/2006/relationships/slide" Target="/ppt/slides/slide7.xml" Id="Rc789b45757a84ea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8efc27310724a1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ae63573d8e420f" /><Relationship Type="http://schemas.openxmlformats.org/officeDocument/2006/relationships/theme" Target="/ppt/slideMasters/theme/theme1.xml" Id="R4c2e4fcc63c448c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9ae63573d8e420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8a774d1603447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16e374d7b543c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bdf9ff2b50492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cc8f7e9f3d4a7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58c2a32f5149c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42576c5109417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6aa031f90944c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HÅPE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HÅPE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HÅPE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HÅPE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HÅPE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HÅPE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−531 743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20 777 232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66 762 731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66 996 840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HÅPE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RØED PETTER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HÅPE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Petter Røed, Bolignummer H0201, Inkognitogata 2F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pr@k-w.no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892 058 962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HÅPE AS</a:t>
            </a:r>
          </a:p>
        </p:txBody>
      </p:sp>
    </p:spTree>
  </p:cSld>
  <p:clrMapOvr>
    <a:masterClrMapping xmlns:a="http://schemas.openxmlformats.org/drawingml/2006/main"/>
  </p:clrMapOvr>
</p:sld>
</file>