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a7c264a58034dd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a502092799744a0"/>
  </p:sldMasterIdLst>
  <p:sldIdLst>
    <p:sldId xmlns:r="http://schemas.openxmlformats.org/officeDocument/2006/relationships" id="256" r:id="R0c463d5141b64d4e"/>
    <p:sldId xmlns:r="http://schemas.openxmlformats.org/officeDocument/2006/relationships" id="257" r:id="R09cec61711814245"/>
    <p:sldId xmlns:r="http://schemas.openxmlformats.org/officeDocument/2006/relationships" id="258" r:id="R8a3a0b203866462c"/>
    <p:sldId xmlns:r="http://schemas.openxmlformats.org/officeDocument/2006/relationships" id="259" r:id="Ra4b621c19f0049b8"/>
    <p:sldId xmlns:r="http://schemas.openxmlformats.org/officeDocument/2006/relationships" id="260" r:id="R8abca022dbac4c73"/>
    <p:sldId xmlns:r="http://schemas.openxmlformats.org/officeDocument/2006/relationships" id="261" r:id="R7d7a5b6c457c43c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502092799744a0" /><Relationship Type="http://schemas.openxmlformats.org/officeDocument/2006/relationships/slide" Target="/ppt/slides/slide1.xml" Id="R0c463d5141b64d4e" /><Relationship Type="http://schemas.openxmlformats.org/officeDocument/2006/relationships/slide" Target="/ppt/slides/slide2.xml" Id="R09cec61711814245" /><Relationship Type="http://schemas.openxmlformats.org/officeDocument/2006/relationships/slide" Target="/ppt/slides/slide3.xml" Id="R8a3a0b203866462c" /><Relationship Type="http://schemas.openxmlformats.org/officeDocument/2006/relationships/slide" Target="/ppt/slides/slide4.xml" Id="Ra4b621c19f0049b8" /><Relationship Type="http://schemas.openxmlformats.org/officeDocument/2006/relationships/slide" Target="/ppt/slides/slide5.xml" Id="R8abca022dbac4c73" /><Relationship Type="http://schemas.openxmlformats.org/officeDocument/2006/relationships/slide" Target="/ppt/slides/slide6.xml" Id="R7d7a5b6c457c43c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f1bb7a829846a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aad64ea0564e91" /><Relationship Type="http://schemas.openxmlformats.org/officeDocument/2006/relationships/theme" Target="/ppt/slideMasters/theme/theme1.xml" Id="Rdd4d92f68a4b43a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4aad64ea0564e9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a9b2056e6343f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ee5b0e8f10415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995b4f1b0849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82f3a781704b9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064dc26113413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55bfdfeaa140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MYRKDALEN EVENT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MYRKDALEN EVENT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MYRKDALEN EVENT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MYRKDALEN EVENT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MYRKDALEN EVENT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MYRKDALEN EVENT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FURU GUDMUND  –  22,0 %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FURU ØYSTEIN  –  22,0 %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FØRDE RANDI  –  22,0 %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NORDANGER TERJE  –  22,0 %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ULVUND GRO  –  12,0 %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MYRKDALEN EVENT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892 107 912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MYRKDALEN EVENT AS</a:t>
            </a:r>
          </a:p>
        </p:txBody>
      </p:sp>
    </p:spTree>
  </p:cSld>
  <p:clrMapOvr>
    <a:masterClrMapping xmlns:a="http://schemas.openxmlformats.org/drawingml/2006/main"/>
  </p:clrMapOvr>
</p:sld>
</file>