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a785e0aecb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4598a8e7c4045"/>
  </p:sldMasterIdLst>
  <p:sldIdLst>
    <p:sldId xmlns:r="http://schemas.openxmlformats.org/officeDocument/2006/relationships" id="256" r:id="Rd86a67b790784201"/>
    <p:sldId xmlns:r="http://schemas.openxmlformats.org/officeDocument/2006/relationships" id="257" r:id="R16ca0fce9cbd4145"/>
    <p:sldId xmlns:r="http://schemas.openxmlformats.org/officeDocument/2006/relationships" id="258" r:id="R3bc117d6f13d464d"/>
    <p:sldId xmlns:r="http://schemas.openxmlformats.org/officeDocument/2006/relationships" id="259" r:id="R1c067be0cf2b4f41"/>
    <p:sldId xmlns:r="http://schemas.openxmlformats.org/officeDocument/2006/relationships" id="260" r:id="R20ca82bf63614c6f"/>
    <p:sldId xmlns:r="http://schemas.openxmlformats.org/officeDocument/2006/relationships" id="261" r:id="Rf768445f8fda43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4598a8e7c4045" /><Relationship Type="http://schemas.openxmlformats.org/officeDocument/2006/relationships/slide" Target="/ppt/slides/slide1.xml" Id="Rd86a67b790784201" /><Relationship Type="http://schemas.openxmlformats.org/officeDocument/2006/relationships/slide" Target="/ppt/slides/slide2.xml" Id="R16ca0fce9cbd4145" /><Relationship Type="http://schemas.openxmlformats.org/officeDocument/2006/relationships/slide" Target="/ppt/slides/slide3.xml" Id="R3bc117d6f13d464d" /><Relationship Type="http://schemas.openxmlformats.org/officeDocument/2006/relationships/slide" Target="/ppt/slides/slide4.xml" Id="R1c067be0cf2b4f41" /><Relationship Type="http://schemas.openxmlformats.org/officeDocument/2006/relationships/slide" Target="/ppt/slides/slide5.xml" Id="R20ca82bf63614c6f" /><Relationship Type="http://schemas.openxmlformats.org/officeDocument/2006/relationships/slide" Target="/ppt/slides/slide6.xml" Id="Rf768445f8fda43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62bc93496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c42ecf50541c4" /><Relationship Type="http://schemas.openxmlformats.org/officeDocument/2006/relationships/theme" Target="/ppt/slideMasters/theme/theme1.xml" Id="R4627f9c155ac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c42ecf505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91edcdbdc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3ba9c3c2d4f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cfe991c5d4f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c0c0ae6c5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a6df3030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c196fd337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892 108 722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