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389e570b9941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5a609881f43b6"/>
  </p:sldMasterIdLst>
  <p:sldIdLst>
    <p:sldId xmlns:r="http://schemas.openxmlformats.org/officeDocument/2006/relationships" id="256" r:id="Rfc9c91f9e65840bb"/>
    <p:sldId xmlns:r="http://schemas.openxmlformats.org/officeDocument/2006/relationships" id="257" r:id="Rfea53265bf6a434b"/>
    <p:sldId xmlns:r="http://schemas.openxmlformats.org/officeDocument/2006/relationships" id="258" r:id="Rb28552b2f0a44b1c"/>
    <p:sldId xmlns:r="http://schemas.openxmlformats.org/officeDocument/2006/relationships" id="259" r:id="R204d3ada6b514cf4"/>
    <p:sldId xmlns:r="http://schemas.openxmlformats.org/officeDocument/2006/relationships" id="260" r:id="Rb612e15e5592437b"/>
    <p:sldId xmlns:r="http://schemas.openxmlformats.org/officeDocument/2006/relationships" id="261" r:id="R8b658bff7adf4120"/>
    <p:sldId xmlns:r="http://schemas.openxmlformats.org/officeDocument/2006/relationships" id="262" r:id="R0c52b862df1c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85a609881f43b6" /><Relationship Type="http://schemas.openxmlformats.org/officeDocument/2006/relationships/slide" Target="/ppt/slides/slide1.xml" Id="Rfc9c91f9e65840bb" /><Relationship Type="http://schemas.openxmlformats.org/officeDocument/2006/relationships/slide" Target="/ppt/slides/slide2.xml" Id="Rfea53265bf6a434b" /><Relationship Type="http://schemas.openxmlformats.org/officeDocument/2006/relationships/slide" Target="/ppt/slides/slide3.xml" Id="Rb28552b2f0a44b1c" /><Relationship Type="http://schemas.openxmlformats.org/officeDocument/2006/relationships/slide" Target="/ppt/slides/slide4.xml" Id="R204d3ada6b514cf4" /><Relationship Type="http://schemas.openxmlformats.org/officeDocument/2006/relationships/slide" Target="/ppt/slides/slide5.xml" Id="Rb612e15e5592437b" /><Relationship Type="http://schemas.openxmlformats.org/officeDocument/2006/relationships/slide" Target="/ppt/slides/slide6.xml" Id="R8b658bff7adf4120" /><Relationship Type="http://schemas.openxmlformats.org/officeDocument/2006/relationships/slide" Target="/ppt/slides/slide7.xml" Id="R0c52b862df1c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079ff5fdb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1a975e3ac44b2" /><Relationship Type="http://schemas.openxmlformats.org/officeDocument/2006/relationships/theme" Target="/ppt/slideMasters/theme/theme1.xml" Id="Rc034f4215604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1a975e3ac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cf852756c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c2b00122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10ba23468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7e3f035aa41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e5e4b8dc4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9602676942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53cf9c2f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113 456 287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544 660 150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544 949 141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Rostockgata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892 108 722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TOHATT AS</a:t>
            </a:r>
          </a:p>
        </p:txBody>
      </p:sp>
    </p:spTree>
  </p:cSld>
  <p:clrMapOvr>
    <a:masterClrMapping xmlns:a="http://schemas.openxmlformats.org/drawingml/2006/main"/>
  </p:clrMapOvr>
</p:sld>
</file>